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61" r:id="rId3"/>
    <p:sldId id="257" r:id="rId4"/>
    <p:sldId id="258" r:id="rId5"/>
    <p:sldId id="275" r:id="rId6"/>
    <p:sldId id="259" r:id="rId7"/>
    <p:sldId id="273" r:id="rId8"/>
    <p:sldId id="272" r:id="rId9"/>
    <p:sldId id="276" r:id="rId10"/>
    <p:sldId id="271" r:id="rId11"/>
    <p:sldId id="270" r:id="rId12"/>
    <p:sldId id="269" r:id="rId13"/>
    <p:sldId id="274" r:id="rId14"/>
    <p:sldId id="262" r:id="rId15"/>
    <p:sldId id="263" r:id="rId16"/>
    <p:sldId id="264" r:id="rId17"/>
    <p:sldId id="268" r:id="rId18"/>
    <p:sldId id="266" r:id="rId19"/>
    <p:sldId id="26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D6FA-2583-415B-B5E5-15EECDA57E55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F494-7752-4F14-A4F8-7280EF703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73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D6FA-2583-415B-B5E5-15EECDA57E55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F494-7752-4F14-A4F8-7280EF703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305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D6FA-2583-415B-B5E5-15EECDA57E55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F494-7752-4F14-A4F8-7280EF70387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6157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D6FA-2583-415B-B5E5-15EECDA57E55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F494-7752-4F14-A4F8-7280EF703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799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D6FA-2583-415B-B5E5-15EECDA57E55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F494-7752-4F14-A4F8-7280EF70387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838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D6FA-2583-415B-B5E5-15EECDA57E55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F494-7752-4F14-A4F8-7280EF703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279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D6FA-2583-415B-B5E5-15EECDA57E55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F494-7752-4F14-A4F8-7280EF703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358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D6FA-2583-415B-B5E5-15EECDA57E55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F494-7752-4F14-A4F8-7280EF703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954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D6FA-2583-415B-B5E5-15EECDA57E55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F494-7752-4F14-A4F8-7280EF703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02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D6FA-2583-415B-B5E5-15EECDA57E55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F494-7752-4F14-A4F8-7280EF703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771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D6FA-2583-415B-B5E5-15EECDA57E55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F494-7752-4F14-A4F8-7280EF703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742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D6FA-2583-415B-B5E5-15EECDA57E55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F494-7752-4F14-A4F8-7280EF703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356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D6FA-2583-415B-B5E5-15EECDA57E55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F494-7752-4F14-A4F8-7280EF703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D6FA-2583-415B-B5E5-15EECDA57E55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F494-7752-4F14-A4F8-7280EF703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80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D6FA-2583-415B-B5E5-15EECDA57E55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F494-7752-4F14-A4F8-7280EF703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921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D6FA-2583-415B-B5E5-15EECDA57E55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F494-7752-4F14-A4F8-7280EF703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695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ED6FA-2583-415B-B5E5-15EECDA57E55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05CF494-7752-4F14-A4F8-7280EF703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33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microsoft.com/office/2007/relationships/hdphoto" Target="../media/hdphoto3.wdp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453" l="500" r="99500">
                        <a14:foregroundMark x1="13375" y1="42568" x2="13375" y2="42568"/>
                        <a14:foregroundMark x1="19375" y1="41385" x2="19375" y2="41385"/>
                        <a14:foregroundMark x1="19875" y1="29561" x2="19875" y2="29561"/>
                        <a14:foregroundMark x1="21625" y1="40034" x2="21625" y2="40034"/>
                        <a14:foregroundMark x1="18125" y1="43919" x2="18125" y2="43919"/>
                        <a14:foregroundMark x1="20250" y1="44426" x2="20250" y2="44426"/>
                        <a14:foregroundMark x1="20625" y1="42230" x2="20625" y2="42230"/>
                        <a14:foregroundMark x1="20375" y1="39527" x2="20375" y2="39527"/>
                        <a14:foregroundMark x1="23125" y1="37500" x2="23125" y2="37500"/>
                        <a14:foregroundMark x1="4375" y1="39020" x2="4375" y2="39020"/>
                        <a14:foregroundMark x1="3250" y1="43243" x2="3250" y2="43243"/>
                        <a14:foregroundMark x1="4375" y1="44764" x2="4375" y2="44764"/>
                        <a14:foregroundMark x1="4500" y1="41047" x2="4500" y2="41047"/>
                        <a14:foregroundMark x1="4500" y1="37331" x2="4500" y2="37331"/>
                        <a14:foregroundMark x1="3250" y1="41047" x2="3250" y2="41047"/>
                        <a14:foregroundMark x1="69500" y1="59628" x2="69500" y2="59628"/>
                        <a14:foregroundMark x1="72875" y1="60135" x2="72875" y2="60135"/>
                        <a14:foregroundMark x1="77375" y1="59122" x2="77375" y2="59122"/>
                        <a14:foregroundMark x1="77125" y1="62838" x2="77125" y2="63851"/>
                        <a14:foregroundMark x1="78250" y1="67736" x2="78250" y2="67736"/>
                        <a14:foregroundMark x1="77750" y1="58277" x2="77750" y2="58277"/>
                        <a14:foregroundMark x1="72625" y1="61486" x2="72625" y2="61486"/>
                        <a14:foregroundMark x1="69625" y1="60304" x2="69625" y2="60304"/>
                        <a14:foregroundMark x1="63500" y1="21115" x2="63500" y2="21115"/>
                        <a14:foregroundMark x1="66750" y1="18243" x2="66750" y2="18243"/>
                        <a14:foregroundMark x1="89500" y1="30405" x2="89500" y2="30405"/>
                        <a14:foregroundMark x1="91625" y1="37331" x2="91625" y2="37331"/>
                        <a14:foregroundMark x1="91875" y1="41554" x2="91875" y2="41554"/>
                        <a14:foregroundMark x1="80625" y1="58784" x2="80625" y2="58784"/>
                        <a14:backgroundMark x1="86875" y1="33277" x2="86875" y2="332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3337898"/>
            <a:ext cx="4859867" cy="35963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223" y1="43910" x2="6223" y2="43910"/>
                        <a14:foregroundMark x1="7006" y1="40385" x2="7006" y2="40385"/>
                        <a14:foregroundMark x1="8790" y1="31090" x2="8790" y2="31090"/>
                        <a14:foregroundMark x1="12663" y1="27404" x2="12663" y2="27404"/>
                        <a14:foregroundMark x1="12881" y1="45353" x2="12881" y2="45353"/>
                        <a14:foregroundMark x1="12489" y1="66186" x2="12489" y2="66186"/>
                        <a14:foregroundMark x1="13272" y1="67628" x2="13272" y2="67628"/>
                        <a14:foregroundMark x1="13272" y1="67628" x2="13272" y2="67628"/>
                        <a14:foregroundMark x1="13272" y1="68429" x2="10705" y2="75481"/>
                        <a14:foregroundMark x1="9530" y1="75481" x2="8573" y2="74840"/>
                        <a14:foregroundMark x1="6440" y1="69712" x2="6440" y2="69712"/>
                        <a14:foregroundMark x1="6440" y1="69712" x2="6440" y2="69712"/>
                        <a14:foregroundMark x1="6223" y1="64103" x2="5657" y2="61859"/>
                        <a14:foregroundMark x1="3916" y1="53205" x2="3916" y2="53205"/>
                        <a14:foregroundMark x1="3916" y1="49679" x2="4091" y2="46795"/>
                        <a14:foregroundMark x1="5657" y1="37500" x2="6440" y2="35256"/>
                        <a14:foregroundMark x1="8007" y1="27404" x2="8007" y2="27404"/>
                        <a14:foregroundMark x1="8399" y1="19551" x2="8399" y2="19551"/>
                        <a14:foregroundMark x1="8790" y1="18109" x2="8790" y2="18109"/>
                        <a14:foregroundMark x1="13664" y1="6571" x2="13664" y2="6571"/>
                        <a14:foregroundMark x1="14795" y1="7372" x2="15579" y2="7372"/>
                        <a14:foregroundMark x1="18146" y1="9455" x2="18146" y2="9455"/>
                        <a14:foregroundMark x1="18320" y1="10897" x2="18320" y2="13782"/>
                        <a14:foregroundMark x1="19669" y1="20994" x2="19669" y2="20994"/>
                        <a14:foregroundMark x1="2350" y1="36058" x2="2350" y2="36058"/>
                        <a14:foregroundMark x1="2350" y1="36058" x2="2350" y2="36058"/>
                        <a14:foregroundMark x1="5265" y1="28205" x2="5265" y2="28205"/>
                        <a14:foregroundMark x1="5657" y1="25962" x2="5657" y2="25962"/>
                        <a14:foregroundMark x1="7398" y1="56090" x2="7398" y2="56090"/>
                        <a14:foregroundMark x1="9182" y1="73397" x2="9922" y2="74840"/>
                        <a14:foregroundMark x1="11880" y1="79808" x2="11880" y2="79808"/>
                        <a14:foregroundMark x1="14621" y1="86378" x2="14621" y2="86378"/>
                        <a14:foregroundMark x1="17755" y1="91346" x2="16971" y2="91346"/>
                        <a14:foregroundMark x1="32550" y1="57532" x2="32550" y2="57532"/>
                        <a14:foregroundMark x1="13055" y1="57532" x2="13055" y2="57532"/>
                        <a14:foregroundMark x1="12881" y1="57532" x2="12881" y2="57532"/>
                        <a14:foregroundMark x1="10313" y1="48237" x2="10313" y2="48237"/>
                        <a14:foregroundMark x1="9748" y1="35256" x2="9748" y2="35256"/>
                        <a14:foregroundMark x1="13664" y1="33173" x2="13664" y2="33173"/>
                        <a14:foregroundMark x1="14056" y1="33974" x2="15970" y2="34615"/>
                        <a14:foregroundMark x1="15405" y1="35256" x2="15405" y2="35256"/>
                        <a14:foregroundMark x1="14056" y1="36699" x2="14056" y2="36699"/>
                        <a14:foregroundMark x1="13055" y1="39583" x2="11706" y2="43269"/>
                        <a14:foregroundMark x1="6223" y1="52564" x2="6223" y2="52564"/>
                        <a14:foregroundMark x1="6049" y1="56090" x2="6049" y2="56090"/>
                        <a14:foregroundMark x1="16971" y1="42468" x2="16971" y2="42468"/>
                        <a14:foregroundMark x1="16362" y1="31731" x2="16362" y2="31731"/>
                        <a14:foregroundMark x1="7224" y1="81250" x2="7224" y2="81250"/>
                        <a14:foregroundMark x1="17145" y1="74840" x2="17145" y2="74840"/>
                        <a14:foregroundMark x1="19495" y1="70513" x2="19495" y2="70513"/>
                        <a14:foregroundMark x1="34900" y1="59776" x2="34900" y2="59776"/>
                        <a14:foregroundMark x1="33159" y1="61859" x2="33159" y2="61859"/>
                        <a14:foregroundMark x1="31375" y1="62660" x2="31375" y2="62660"/>
                        <a14:foregroundMark x1="29025" y1="62660" x2="29025" y2="62660"/>
                        <a14:foregroundMark x1="9182" y1="84936" x2="9182" y2="84936"/>
                        <a14:foregroundMark x1="47389" y1="47596" x2="47389" y2="47596"/>
                        <a14:foregroundMark x1="47171" y1="46795" x2="47171" y2="46795"/>
                        <a14:foregroundMark x1="50870" y1="46154" x2="50870" y2="46154"/>
                        <a14:foregroundMark x1="49304" y1="59776" x2="49304" y2="59776"/>
                        <a14:foregroundMark x1="46780" y1="58974" x2="46780" y2="58974"/>
                        <a14:foregroundMark x1="52437" y1="55449" x2="52437" y2="55449"/>
                        <a14:foregroundMark x1="52611" y1="50481" x2="52611" y2="50481"/>
                        <a14:foregroundMark x1="47737" y1="69071" x2="47737" y2="69071"/>
                        <a14:foregroundMark x1="48129" y1="25962" x2="48129" y2="25962"/>
                        <a14:foregroundMark x1="52829" y1="24519" x2="52829" y2="24519"/>
                        <a14:foregroundMark x1="69800" y1="39583" x2="69800" y2="39583"/>
                        <a14:foregroundMark x1="67842" y1="43269" x2="67842" y2="43269"/>
                        <a14:foregroundMark x1="67842" y1="50481" x2="67842" y2="50481"/>
                        <a14:foregroundMark x1="67058" y1="25321" x2="67058" y2="25321"/>
                        <a14:foregroundMark x1="67842" y1="25321" x2="67842" y2="25321"/>
                        <a14:foregroundMark x1="89861" y1="19551" x2="89861" y2="19551"/>
                        <a14:foregroundMark x1="95126" y1="20192" x2="95126" y2="20192"/>
                        <a14:foregroundMark x1="97258" y1="41026" x2="97258" y2="41026"/>
                        <a14:foregroundMark x1="96301" y1="57532" x2="96301" y2="57532"/>
                        <a14:foregroundMark x1="95518" y1="69712" x2="95518" y2="69712"/>
                        <a14:foregroundMark x1="93951" y1="77724" x2="93951" y2="77724"/>
                        <a14:foregroundMark x1="91427" y1="84135" x2="90818" y2="85577"/>
                        <a14:foregroundMark x1="90078" y1="85577" x2="90078" y2="85577"/>
                        <a14:foregroundMark x1="90078" y1="85577" x2="90078" y2="85577"/>
                        <a14:foregroundMark x1="89295" y1="86378" x2="89295" y2="86378"/>
                        <a14:foregroundMark x1="92385" y1="71154" x2="92385" y2="71154"/>
                        <a14:foregroundMark x1="94560" y1="66186" x2="94560" y2="66186"/>
                        <a14:foregroundMark x1="96301" y1="59776" x2="96301" y2="59776"/>
                        <a14:foregroundMark x1="96867" y1="52564" x2="96867" y2="52564"/>
                        <a14:foregroundMark x1="96867" y1="42468" x2="96867" y2="42468"/>
                        <a14:foregroundMark x1="95518" y1="25321" x2="95518" y2="25321"/>
                        <a14:foregroundMark x1="95518" y1="24519" x2="93951" y2="24519"/>
                        <a14:foregroundMark x1="93777" y1="23878" x2="92602" y2="23077"/>
                        <a14:foregroundMark x1="91427" y1="21635" x2="91427" y2="21635"/>
                        <a14:foregroundMark x1="87511" y1="47596" x2="87511" y2="47596"/>
                        <a14:foregroundMark x1="85596" y1="48237" x2="85596" y2="48237"/>
                        <a14:foregroundMark x1="82071" y1="46795" x2="82071" y2="46795"/>
                        <a14:foregroundMark x1="82071" y1="46795" x2="82071" y2="46795"/>
                        <a14:foregroundMark x1="82855" y1="51923" x2="82855" y2="51923"/>
                        <a14:foregroundMark x1="85770" y1="58974" x2="85770" y2="58974"/>
                        <a14:foregroundMark x1="89861" y1="60417" x2="89861" y2="60417"/>
                        <a14:foregroundMark x1="91036" y1="43910" x2="91036" y2="43910"/>
                        <a14:foregroundMark x1="90470" y1="40385" x2="89861" y2="40385"/>
                        <a14:foregroundMark x1="4308" y1="49038" x2="4308" y2="49038"/>
                        <a14:foregroundMark x1="3133" y1="62660" x2="3133" y2="62660"/>
                        <a14:foregroundMark x1="12097" y1="88462" x2="12097" y2="8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84666"/>
            <a:ext cx="4343400" cy="11794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264075"/>
            <a:ext cx="9677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solidFill>
                  <a:srgbClr val="0070C0"/>
                </a:solidFill>
              </a:rPr>
              <a:t>СОЗДАНИЕ </a:t>
            </a:r>
            <a:endParaRPr lang="ru-RU" sz="4400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4400" b="1" i="1" dirty="0" smtClean="0">
                <a:solidFill>
                  <a:srgbClr val="0070C0"/>
                </a:solidFill>
              </a:rPr>
              <a:t>ЗДОРОВЬЕСБЕРЕГАЮЩЕЙ </a:t>
            </a:r>
            <a:r>
              <a:rPr lang="ru-RU" sz="4400" b="1" i="1" dirty="0">
                <a:solidFill>
                  <a:srgbClr val="0070C0"/>
                </a:solidFill>
              </a:rPr>
              <a:t>СРЕДЫ </a:t>
            </a:r>
            <a:endParaRPr lang="ru-RU" sz="4400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4400" b="1" i="1" dirty="0" smtClean="0">
                <a:solidFill>
                  <a:srgbClr val="0070C0"/>
                </a:solidFill>
              </a:rPr>
              <a:t>В </a:t>
            </a:r>
            <a:r>
              <a:rPr lang="ru-RU" sz="4400" b="1" i="1" dirty="0">
                <a:solidFill>
                  <a:srgbClr val="0070C0"/>
                </a:solidFill>
              </a:rPr>
              <a:t>ДОУ С УЧЕТОМ ФГОС ДО</a:t>
            </a:r>
            <a:endParaRPr lang="ru-RU" sz="4400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5933" y="6121400"/>
            <a:ext cx="6206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МДОУ «Детский сад общеразвивающего вида №17»</a:t>
            </a:r>
          </a:p>
          <a:p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Страхова Н.Г. воспитатель </a:t>
            </a:r>
            <a:endPara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319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67" y="108208"/>
            <a:ext cx="4343400" cy="11794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4212" y="368569"/>
            <a:ext cx="716067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Модель </a:t>
            </a: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двигательного режима детей </a:t>
            </a:r>
            <a:endParaRPr lang="ru-RU" sz="3200" b="1" i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ДОУ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4212" y="1837267"/>
            <a:ext cx="4085455" cy="35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утренняя гимнастика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248400" y="5096933"/>
            <a:ext cx="3953933" cy="3132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индивидуальная работа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6794" y="2930349"/>
            <a:ext cx="4274255" cy="3205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933" y="1528813"/>
            <a:ext cx="4546600" cy="3409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7139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67" y="108208"/>
            <a:ext cx="4343400" cy="11794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8746" y="2065865"/>
            <a:ext cx="4178588" cy="313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/>
              <a:t>физминутки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4212" y="368569"/>
            <a:ext cx="716067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Модель </a:t>
            </a: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двигательного режима детей </a:t>
            </a:r>
            <a:endParaRPr lang="ru-RU" sz="3200" b="1" i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ДОУ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67400" y="5147733"/>
            <a:ext cx="4347633" cy="34713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подвижные и спортивные игры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534" y="1483356"/>
            <a:ext cx="4413956" cy="3310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2887133"/>
            <a:ext cx="4199467" cy="314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8408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67" y="108208"/>
            <a:ext cx="4343400" cy="11794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4212" y="368569"/>
            <a:ext cx="716067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Модель </a:t>
            </a: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двигательного режима детей </a:t>
            </a:r>
            <a:endParaRPr lang="ru-RU" sz="3200" b="1" i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ДОУ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62799" y="2984397"/>
            <a:ext cx="4112390" cy="14139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Гимнастика после сна и прохождение </a:t>
            </a:r>
          </a:p>
          <a:p>
            <a:pPr algn="ctr"/>
            <a:r>
              <a:rPr lang="ru-RU" sz="2000" dirty="0" smtClean="0"/>
              <a:t>по «Тропе </a:t>
            </a:r>
            <a:r>
              <a:rPr lang="ru-RU" sz="2000" dirty="0"/>
              <a:t>здоровья»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8"/>
          <a:stretch/>
        </p:blipFill>
        <p:spPr>
          <a:xfrm>
            <a:off x="1337897" y="1760861"/>
            <a:ext cx="5373307" cy="4394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3680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67" y="108208"/>
            <a:ext cx="4343400" cy="11794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4212" y="368569"/>
            <a:ext cx="716067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Модель </a:t>
            </a: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двигательного режима детей </a:t>
            </a:r>
            <a:endParaRPr lang="ru-RU" sz="3200" b="1" i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ДОУ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935" y="1854201"/>
            <a:ext cx="4275666" cy="414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спортивные досуги и праздники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09733" y="5181601"/>
            <a:ext cx="4112390" cy="550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музыкальные и физкультурные занятия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396065"/>
            <a:ext cx="2551289" cy="1913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409" y="4309532"/>
            <a:ext cx="3152284" cy="2364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966" y="2464484"/>
            <a:ext cx="2968979" cy="2226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93" y="1778000"/>
            <a:ext cx="3093156" cy="2319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7613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223" y1="43910" x2="6223" y2="43910"/>
                        <a14:foregroundMark x1="7006" y1="40385" x2="7006" y2="40385"/>
                        <a14:foregroundMark x1="8790" y1="31090" x2="8790" y2="31090"/>
                        <a14:foregroundMark x1="12663" y1="27404" x2="12663" y2="27404"/>
                        <a14:foregroundMark x1="12881" y1="45353" x2="12881" y2="45353"/>
                        <a14:foregroundMark x1="12489" y1="66186" x2="12489" y2="66186"/>
                        <a14:foregroundMark x1="13272" y1="67628" x2="13272" y2="67628"/>
                        <a14:foregroundMark x1="13272" y1="67628" x2="13272" y2="67628"/>
                        <a14:foregroundMark x1="13272" y1="68429" x2="10705" y2="75481"/>
                        <a14:foregroundMark x1="9530" y1="75481" x2="8573" y2="74840"/>
                        <a14:foregroundMark x1="6440" y1="69712" x2="6440" y2="69712"/>
                        <a14:foregroundMark x1="6440" y1="69712" x2="6440" y2="69712"/>
                        <a14:foregroundMark x1="6223" y1="64103" x2="5657" y2="61859"/>
                        <a14:foregroundMark x1="3916" y1="53205" x2="3916" y2="53205"/>
                        <a14:foregroundMark x1="3916" y1="49679" x2="4091" y2="46795"/>
                        <a14:foregroundMark x1="5657" y1="37500" x2="6440" y2="35256"/>
                        <a14:foregroundMark x1="8007" y1="27404" x2="8007" y2="27404"/>
                        <a14:foregroundMark x1="8399" y1="19551" x2="8399" y2="19551"/>
                        <a14:foregroundMark x1="8790" y1="18109" x2="8790" y2="18109"/>
                        <a14:foregroundMark x1="13664" y1="6571" x2="13664" y2="6571"/>
                        <a14:foregroundMark x1="14795" y1="7372" x2="15579" y2="7372"/>
                        <a14:foregroundMark x1="18146" y1="9455" x2="18146" y2="9455"/>
                        <a14:foregroundMark x1="18320" y1="10897" x2="18320" y2="13782"/>
                        <a14:foregroundMark x1="19669" y1="20994" x2="19669" y2="20994"/>
                        <a14:foregroundMark x1="2350" y1="36058" x2="2350" y2="36058"/>
                        <a14:foregroundMark x1="2350" y1="36058" x2="2350" y2="36058"/>
                        <a14:foregroundMark x1="5265" y1="28205" x2="5265" y2="28205"/>
                        <a14:foregroundMark x1="5657" y1="25962" x2="5657" y2="25962"/>
                        <a14:foregroundMark x1="7398" y1="56090" x2="7398" y2="56090"/>
                        <a14:foregroundMark x1="9182" y1="73397" x2="9922" y2="74840"/>
                        <a14:foregroundMark x1="11880" y1="79808" x2="11880" y2="79808"/>
                        <a14:foregroundMark x1="14621" y1="86378" x2="14621" y2="86378"/>
                        <a14:foregroundMark x1="17755" y1="91346" x2="16971" y2="91346"/>
                        <a14:foregroundMark x1="32550" y1="57532" x2="32550" y2="57532"/>
                        <a14:foregroundMark x1="13055" y1="57532" x2="13055" y2="57532"/>
                        <a14:foregroundMark x1="12881" y1="57532" x2="12881" y2="57532"/>
                        <a14:foregroundMark x1="10313" y1="48237" x2="10313" y2="48237"/>
                        <a14:foregroundMark x1="9748" y1="35256" x2="9748" y2="35256"/>
                        <a14:foregroundMark x1="13664" y1="33173" x2="13664" y2="33173"/>
                        <a14:foregroundMark x1="14056" y1="33974" x2="15970" y2="34615"/>
                        <a14:foregroundMark x1="15405" y1="35256" x2="15405" y2="35256"/>
                        <a14:foregroundMark x1="14056" y1="36699" x2="14056" y2="36699"/>
                        <a14:foregroundMark x1="13055" y1="39583" x2="11706" y2="43269"/>
                        <a14:foregroundMark x1="6223" y1="52564" x2="6223" y2="52564"/>
                        <a14:foregroundMark x1="6049" y1="56090" x2="6049" y2="56090"/>
                        <a14:foregroundMark x1="16971" y1="42468" x2="16971" y2="42468"/>
                        <a14:foregroundMark x1="16362" y1="31731" x2="16362" y2="31731"/>
                        <a14:foregroundMark x1="7224" y1="81250" x2="7224" y2="81250"/>
                        <a14:foregroundMark x1="17145" y1="74840" x2="17145" y2="74840"/>
                        <a14:foregroundMark x1="19495" y1="70513" x2="19495" y2="70513"/>
                        <a14:foregroundMark x1="34900" y1="59776" x2="34900" y2="59776"/>
                        <a14:foregroundMark x1="33159" y1="61859" x2="33159" y2="61859"/>
                        <a14:foregroundMark x1="31375" y1="62660" x2="31375" y2="62660"/>
                        <a14:foregroundMark x1="29025" y1="62660" x2="29025" y2="62660"/>
                        <a14:foregroundMark x1="9182" y1="84936" x2="9182" y2="84936"/>
                        <a14:foregroundMark x1="47389" y1="47596" x2="47389" y2="47596"/>
                        <a14:foregroundMark x1="47171" y1="46795" x2="47171" y2="46795"/>
                        <a14:foregroundMark x1="50870" y1="46154" x2="50870" y2="46154"/>
                        <a14:foregroundMark x1="49304" y1="59776" x2="49304" y2="59776"/>
                        <a14:foregroundMark x1="46780" y1="58974" x2="46780" y2="58974"/>
                        <a14:foregroundMark x1="52437" y1="55449" x2="52437" y2="55449"/>
                        <a14:foregroundMark x1="52611" y1="50481" x2="52611" y2="50481"/>
                        <a14:foregroundMark x1="47737" y1="69071" x2="47737" y2="69071"/>
                        <a14:foregroundMark x1="48129" y1="25962" x2="48129" y2="25962"/>
                        <a14:foregroundMark x1="52829" y1="24519" x2="52829" y2="24519"/>
                        <a14:foregroundMark x1="69800" y1="39583" x2="69800" y2="39583"/>
                        <a14:foregroundMark x1="67842" y1="43269" x2="67842" y2="43269"/>
                        <a14:foregroundMark x1="67842" y1="50481" x2="67842" y2="50481"/>
                        <a14:foregroundMark x1="67058" y1="25321" x2="67058" y2="25321"/>
                        <a14:foregroundMark x1="67842" y1="25321" x2="67842" y2="25321"/>
                        <a14:foregroundMark x1="89861" y1="19551" x2="89861" y2="19551"/>
                        <a14:foregroundMark x1="95126" y1="20192" x2="95126" y2="20192"/>
                        <a14:foregroundMark x1="97258" y1="41026" x2="97258" y2="41026"/>
                        <a14:foregroundMark x1="96301" y1="57532" x2="96301" y2="57532"/>
                        <a14:foregroundMark x1="95518" y1="69712" x2="95518" y2="69712"/>
                        <a14:foregroundMark x1="93951" y1="77724" x2="93951" y2="77724"/>
                        <a14:foregroundMark x1="91427" y1="84135" x2="90818" y2="85577"/>
                        <a14:foregroundMark x1="90078" y1="85577" x2="90078" y2="85577"/>
                        <a14:foregroundMark x1="90078" y1="85577" x2="90078" y2="85577"/>
                        <a14:foregroundMark x1="89295" y1="86378" x2="89295" y2="86378"/>
                        <a14:foregroundMark x1="92385" y1="71154" x2="92385" y2="71154"/>
                        <a14:foregroundMark x1="94560" y1="66186" x2="94560" y2="66186"/>
                        <a14:foregroundMark x1="96301" y1="59776" x2="96301" y2="59776"/>
                        <a14:foregroundMark x1="96867" y1="52564" x2="96867" y2="52564"/>
                        <a14:foregroundMark x1="96867" y1="42468" x2="96867" y2="42468"/>
                        <a14:foregroundMark x1="95518" y1="25321" x2="95518" y2="25321"/>
                        <a14:foregroundMark x1="95518" y1="24519" x2="93951" y2="24519"/>
                        <a14:foregroundMark x1="93777" y1="23878" x2="92602" y2="23077"/>
                        <a14:foregroundMark x1="91427" y1="21635" x2="91427" y2="21635"/>
                        <a14:foregroundMark x1="87511" y1="47596" x2="87511" y2="47596"/>
                        <a14:foregroundMark x1="85596" y1="48237" x2="85596" y2="48237"/>
                        <a14:foregroundMark x1="82071" y1="46795" x2="82071" y2="46795"/>
                        <a14:foregroundMark x1="82071" y1="46795" x2="82071" y2="46795"/>
                        <a14:foregroundMark x1="82855" y1="51923" x2="82855" y2="51923"/>
                        <a14:foregroundMark x1="85770" y1="58974" x2="85770" y2="58974"/>
                        <a14:foregroundMark x1="89861" y1="60417" x2="89861" y2="60417"/>
                        <a14:foregroundMark x1="91036" y1="43910" x2="91036" y2="43910"/>
                        <a14:foregroundMark x1="90470" y1="40385" x2="89861" y2="40385"/>
                        <a14:foregroundMark x1="4308" y1="49038" x2="4308" y2="49038"/>
                        <a14:foregroundMark x1="3133" y1="62660" x2="3133" y2="62660"/>
                        <a14:foregroundMark x1="12097" y1="88462" x2="12097" y2="8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84666"/>
            <a:ext cx="4343400" cy="11794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867" y="270933"/>
            <a:ext cx="9474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70C0"/>
                </a:solidFill>
              </a:rPr>
              <a:t>Проект</a:t>
            </a:r>
            <a:r>
              <a:rPr lang="ru-RU" sz="3600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«</a:t>
            </a:r>
            <a:r>
              <a:rPr lang="ru-RU" sz="3600" b="1" i="1" dirty="0">
                <a:solidFill>
                  <a:srgbClr val="7030A0"/>
                </a:solidFill>
              </a:rPr>
              <a:t>Спортивное оборудование из подручных средств</a:t>
            </a:r>
            <a:r>
              <a:rPr lang="ru-RU" sz="3600" dirty="0" smtClean="0">
                <a:solidFill>
                  <a:srgbClr val="0070C0"/>
                </a:solidFill>
              </a:rPr>
              <a:t>»</a:t>
            </a:r>
          </a:p>
          <a:p>
            <a:pPr algn="ctr"/>
            <a:endParaRPr lang="ru-RU" sz="2400" dirty="0" smtClean="0">
              <a:solidFill>
                <a:srgbClr val="0070C0"/>
              </a:solidFill>
            </a:endParaRPr>
          </a:p>
          <a:p>
            <a:pPr algn="just"/>
            <a:r>
              <a:rPr lang="ru-RU" sz="2000" b="1" i="1" dirty="0" smtClean="0">
                <a:solidFill>
                  <a:schemeClr val="accent5"/>
                </a:solidFill>
              </a:rPr>
              <a:t>Цель: </a:t>
            </a:r>
            <a:r>
              <a:rPr lang="ru-RU" sz="2000" i="1" dirty="0" smtClean="0">
                <a:solidFill>
                  <a:schemeClr val="accent5"/>
                </a:solidFill>
              </a:rPr>
              <a:t>Активизировать родителей. Пополнить </a:t>
            </a:r>
            <a:r>
              <a:rPr lang="ru-RU" sz="2000" i="1" dirty="0" err="1" smtClean="0">
                <a:solidFill>
                  <a:schemeClr val="accent5"/>
                </a:solidFill>
              </a:rPr>
              <a:t>здоровьесберегающую</a:t>
            </a:r>
            <a:r>
              <a:rPr lang="ru-RU" sz="2000" i="1" dirty="0" smtClean="0">
                <a:solidFill>
                  <a:schemeClr val="accent5"/>
                </a:solidFill>
              </a:rPr>
              <a:t> среду групп нестандартным оборудованием</a:t>
            </a:r>
            <a:endParaRPr lang="ru-RU" sz="2000" i="1" dirty="0">
              <a:solidFill>
                <a:schemeClr val="accent5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6" b="18935"/>
          <a:stretch/>
        </p:blipFill>
        <p:spPr>
          <a:xfrm>
            <a:off x="8815917" y="4080932"/>
            <a:ext cx="3036958" cy="1785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717" y="3184859"/>
            <a:ext cx="2588683" cy="3451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7" y="3184859"/>
            <a:ext cx="2286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50" y="3184859"/>
            <a:ext cx="2427817" cy="3237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1229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223" y1="43910" x2="6223" y2="43910"/>
                        <a14:foregroundMark x1="7006" y1="40385" x2="7006" y2="40385"/>
                        <a14:foregroundMark x1="8790" y1="31090" x2="8790" y2="31090"/>
                        <a14:foregroundMark x1="12663" y1="27404" x2="12663" y2="27404"/>
                        <a14:foregroundMark x1="12881" y1="45353" x2="12881" y2="45353"/>
                        <a14:foregroundMark x1="12489" y1="66186" x2="12489" y2="66186"/>
                        <a14:foregroundMark x1="13272" y1="67628" x2="13272" y2="67628"/>
                        <a14:foregroundMark x1="13272" y1="67628" x2="13272" y2="67628"/>
                        <a14:foregroundMark x1="13272" y1="68429" x2="10705" y2="75481"/>
                        <a14:foregroundMark x1="9530" y1="75481" x2="8573" y2="74840"/>
                        <a14:foregroundMark x1="6440" y1="69712" x2="6440" y2="69712"/>
                        <a14:foregroundMark x1="6440" y1="69712" x2="6440" y2="69712"/>
                        <a14:foregroundMark x1="6223" y1="64103" x2="5657" y2="61859"/>
                        <a14:foregroundMark x1="3916" y1="53205" x2="3916" y2="53205"/>
                        <a14:foregroundMark x1="3916" y1="49679" x2="4091" y2="46795"/>
                        <a14:foregroundMark x1="5657" y1="37500" x2="6440" y2="35256"/>
                        <a14:foregroundMark x1="8007" y1="27404" x2="8007" y2="27404"/>
                        <a14:foregroundMark x1="8399" y1="19551" x2="8399" y2="19551"/>
                        <a14:foregroundMark x1="8790" y1="18109" x2="8790" y2="18109"/>
                        <a14:foregroundMark x1="13664" y1="6571" x2="13664" y2="6571"/>
                        <a14:foregroundMark x1="14795" y1="7372" x2="15579" y2="7372"/>
                        <a14:foregroundMark x1="18146" y1="9455" x2="18146" y2="9455"/>
                        <a14:foregroundMark x1="18320" y1="10897" x2="18320" y2="13782"/>
                        <a14:foregroundMark x1="19669" y1="20994" x2="19669" y2="20994"/>
                        <a14:foregroundMark x1="2350" y1="36058" x2="2350" y2="36058"/>
                        <a14:foregroundMark x1="2350" y1="36058" x2="2350" y2="36058"/>
                        <a14:foregroundMark x1="5265" y1="28205" x2="5265" y2="28205"/>
                        <a14:foregroundMark x1="5657" y1="25962" x2="5657" y2="25962"/>
                        <a14:foregroundMark x1="7398" y1="56090" x2="7398" y2="56090"/>
                        <a14:foregroundMark x1="9182" y1="73397" x2="9922" y2="74840"/>
                        <a14:foregroundMark x1="11880" y1="79808" x2="11880" y2="79808"/>
                        <a14:foregroundMark x1="14621" y1="86378" x2="14621" y2="86378"/>
                        <a14:foregroundMark x1="17755" y1="91346" x2="16971" y2="91346"/>
                        <a14:foregroundMark x1="32550" y1="57532" x2="32550" y2="57532"/>
                        <a14:foregroundMark x1="13055" y1="57532" x2="13055" y2="57532"/>
                        <a14:foregroundMark x1="12881" y1="57532" x2="12881" y2="57532"/>
                        <a14:foregroundMark x1="10313" y1="48237" x2="10313" y2="48237"/>
                        <a14:foregroundMark x1="9748" y1="35256" x2="9748" y2="35256"/>
                        <a14:foregroundMark x1="13664" y1="33173" x2="13664" y2="33173"/>
                        <a14:foregroundMark x1="14056" y1="33974" x2="15970" y2="34615"/>
                        <a14:foregroundMark x1="15405" y1="35256" x2="15405" y2="35256"/>
                        <a14:foregroundMark x1="14056" y1="36699" x2="14056" y2="36699"/>
                        <a14:foregroundMark x1="13055" y1="39583" x2="11706" y2="43269"/>
                        <a14:foregroundMark x1="6223" y1="52564" x2="6223" y2="52564"/>
                        <a14:foregroundMark x1="6049" y1="56090" x2="6049" y2="56090"/>
                        <a14:foregroundMark x1="16971" y1="42468" x2="16971" y2="42468"/>
                        <a14:foregroundMark x1="16362" y1="31731" x2="16362" y2="31731"/>
                        <a14:foregroundMark x1="7224" y1="81250" x2="7224" y2="81250"/>
                        <a14:foregroundMark x1="17145" y1="74840" x2="17145" y2="74840"/>
                        <a14:foregroundMark x1="19495" y1="70513" x2="19495" y2="70513"/>
                        <a14:foregroundMark x1="34900" y1="59776" x2="34900" y2="59776"/>
                        <a14:foregroundMark x1="33159" y1="61859" x2="33159" y2="61859"/>
                        <a14:foregroundMark x1="31375" y1="62660" x2="31375" y2="62660"/>
                        <a14:foregroundMark x1="29025" y1="62660" x2="29025" y2="62660"/>
                        <a14:foregroundMark x1="9182" y1="84936" x2="9182" y2="84936"/>
                        <a14:foregroundMark x1="47389" y1="47596" x2="47389" y2="47596"/>
                        <a14:foregroundMark x1="47171" y1="46795" x2="47171" y2="46795"/>
                        <a14:foregroundMark x1="50870" y1="46154" x2="50870" y2="46154"/>
                        <a14:foregroundMark x1="49304" y1="59776" x2="49304" y2="59776"/>
                        <a14:foregroundMark x1="46780" y1="58974" x2="46780" y2="58974"/>
                        <a14:foregroundMark x1="52437" y1="55449" x2="52437" y2="55449"/>
                        <a14:foregroundMark x1="52611" y1="50481" x2="52611" y2="50481"/>
                        <a14:foregroundMark x1="47737" y1="69071" x2="47737" y2="69071"/>
                        <a14:foregroundMark x1="48129" y1="25962" x2="48129" y2="25962"/>
                        <a14:foregroundMark x1="52829" y1="24519" x2="52829" y2="24519"/>
                        <a14:foregroundMark x1="69800" y1="39583" x2="69800" y2="39583"/>
                        <a14:foregroundMark x1="67842" y1="43269" x2="67842" y2="43269"/>
                        <a14:foregroundMark x1="67842" y1="50481" x2="67842" y2="50481"/>
                        <a14:foregroundMark x1="67058" y1="25321" x2="67058" y2="25321"/>
                        <a14:foregroundMark x1="67842" y1="25321" x2="67842" y2="25321"/>
                        <a14:foregroundMark x1="89861" y1="19551" x2="89861" y2="19551"/>
                        <a14:foregroundMark x1="95126" y1="20192" x2="95126" y2="20192"/>
                        <a14:foregroundMark x1="97258" y1="41026" x2="97258" y2="41026"/>
                        <a14:foregroundMark x1="96301" y1="57532" x2="96301" y2="57532"/>
                        <a14:foregroundMark x1="95518" y1="69712" x2="95518" y2="69712"/>
                        <a14:foregroundMark x1="93951" y1="77724" x2="93951" y2="77724"/>
                        <a14:foregroundMark x1="91427" y1="84135" x2="90818" y2="85577"/>
                        <a14:foregroundMark x1="90078" y1="85577" x2="90078" y2="85577"/>
                        <a14:foregroundMark x1="90078" y1="85577" x2="90078" y2="85577"/>
                        <a14:foregroundMark x1="89295" y1="86378" x2="89295" y2="86378"/>
                        <a14:foregroundMark x1="92385" y1="71154" x2="92385" y2="71154"/>
                        <a14:foregroundMark x1="94560" y1="66186" x2="94560" y2="66186"/>
                        <a14:foregroundMark x1="96301" y1="59776" x2="96301" y2="59776"/>
                        <a14:foregroundMark x1="96867" y1="52564" x2="96867" y2="52564"/>
                        <a14:foregroundMark x1="96867" y1="42468" x2="96867" y2="42468"/>
                        <a14:foregroundMark x1="95518" y1="25321" x2="95518" y2="25321"/>
                        <a14:foregroundMark x1="95518" y1="24519" x2="93951" y2="24519"/>
                        <a14:foregroundMark x1="93777" y1="23878" x2="92602" y2="23077"/>
                        <a14:foregroundMark x1="91427" y1="21635" x2="91427" y2="21635"/>
                        <a14:foregroundMark x1="87511" y1="47596" x2="87511" y2="47596"/>
                        <a14:foregroundMark x1="85596" y1="48237" x2="85596" y2="48237"/>
                        <a14:foregroundMark x1="82071" y1="46795" x2="82071" y2="46795"/>
                        <a14:foregroundMark x1="82071" y1="46795" x2="82071" y2="46795"/>
                        <a14:foregroundMark x1="82855" y1="51923" x2="82855" y2="51923"/>
                        <a14:foregroundMark x1="85770" y1="58974" x2="85770" y2="58974"/>
                        <a14:foregroundMark x1="89861" y1="60417" x2="89861" y2="60417"/>
                        <a14:foregroundMark x1="91036" y1="43910" x2="91036" y2="43910"/>
                        <a14:foregroundMark x1="90470" y1="40385" x2="89861" y2="40385"/>
                        <a14:foregroundMark x1="4308" y1="49038" x2="4308" y2="49038"/>
                        <a14:foregroundMark x1="3133" y1="62660" x2="3133" y2="62660"/>
                        <a14:foregroundMark x1="12097" y1="88462" x2="12097" y2="8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84666"/>
            <a:ext cx="4343400" cy="11794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54001"/>
            <a:ext cx="1048789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</a:rPr>
              <a:t>Проект 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«</a:t>
            </a:r>
            <a:r>
              <a:rPr lang="ru-RU" sz="3600" b="1" i="1" dirty="0" smtClean="0">
                <a:solidFill>
                  <a:srgbClr val="7030A0"/>
                </a:solidFill>
              </a:rPr>
              <a:t>Мини-журнал</a:t>
            </a:r>
            <a:r>
              <a:rPr lang="ru-RU" sz="4400" b="1" i="1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ru-RU" sz="4400" b="1" i="1" dirty="0" smtClean="0">
                <a:solidFill>
                  <a:srgbClr val="7030A0"/>
                </a:solidFill>
              </a:rPr>
              <a:t>«</a:t>
            </a:r>
            <a:r>
              <a:rPr lang="ru-RU" sz="3600" b="1" i="1" dirty="0">
                <a:solidFill>
                  <a:srgbClr val="7030A0"/>
                </a:solidFill>
              </a:rPr>
              <a:t>Березкины</a:t>
            </a:r>
            <a:r>
              <a:rPr lang="ru-RU" sz="4400" b="1" i="1" dirty="0">
                <a:solidFill>
                  <a:srgbClr val="7030A0"/>
                </a:solidFill>
              </a:rPr>
              <a:t> </a:t>
            </a:r>
            <a:r>
              <a:rPr lang="ru-RU" sz="3600" b="1" i="1" dirty="0" smtClean="0">
                <a:solidFill>
                  <a:srgbClr val="7030A0"/>
                </a:solidFill>
              </a:rPr>
              <a:t>вести</a:t>
            </a:r>
            <a:r>
              <a:rPr lang="ru-RU" sz="4400" b="1" i="1" dirty="0" smtClean="0">
                <a:solidFill>
                  <a:srgbClr val="7030A0"/>
                </a:solidFill>
              </a:rPr>
              <a:t>»</a:t>
            </a:r>
            <a:r>
              <a:rPr lang="ru-RU" b="1" i="1" dirty="0" smtClean="0">
                <a:solidFill>
                  <a:srgbClr val="0070C0"/>
                </a:solidFill>
              </a:rPr>
              <a:t>»</a:t>
            </a:r>
          </a:p>
          <a:p>
            <a:pPr algn="ctr"/>
            <a:endParaRPr lang="ru-RU" b="1" i="1" dirty="0">
              <a:solidFill>
                <a:srgbClr val="0070C0"/>
              </a:solidFill>
            </a:endParaRPr>
          </a:p>
          <a:p>
            <a:pPr algn="just"/>
            <a:r>
              <a:rPr lang="ru-RU" sz="2000" b="1" i="1" dirty="0" smtClean="0">
                <a:solidFill>
                  <a:schemeClr val="accent5"/>
                </a:solidFill>
              </a:rPr>
              <a:t>     </a:t>
            </a:r>
            <a:r>
              <a:rPr lang="ru-RU" sz="2400" b="1" i="1" dirty="0" smtClean="0">
                <a:solidFill>
                  <a:schemeClr val="accent5"/>
                </a:solidFill>
              </a:rPr>
              <a:t>Цель: </a:t>
            </a:r>
            <a:r>
              <a:rPr lang="ru-RU" sz="2400" i="1" dirty="0" smtClean="0">
                <a:solidFill>
                  <a:schemeClr val="accent5"/>
                </a:solidFill>
              </a:rPr>
              <a:t>Повысить уровень знаний  родителей о здоровом образе жизни</a:t>
            </a:r>
            <a:r>
              <a:rPr lang="ru-RU" sz="2400" b="1" i="1" dirty="0" smtClean="0">
                <a:solidFill>
                  <a:srgbClr val="0070C0"/>
                </a:solidFill>
              </a:rPr>
              <a:t>.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9" b="100000" l="0" r="100000">
                        <a14:foregroundMark x1="51963" y1="56869" x2="51963" y2="56869"/>
                        <a14:foregroundMark x1="51215" y1="53195" x2="51215" y2="53195"/>
                        <a14:foregroundMark x1="48598" y1="42812" x2="48598" y2="42812"/>
                        <a14:foregroundMark x1="49346" y1="37380" x2="49346" y2="37380"/>
                        <a14:foregroundMark x1="47664" y1="39936" x2="47664" y2="39936"/>
                        <a14:foregroundMark x1="50654" y1="43610" x2="50654" y2="43610"/>
                        <a14:foregroundMark x1="47290" y1="35144" x2="47290" y2="35144"/>
                        <a14:foregroundMark x1="58879" y1="82109" x2="58879" y2="82109"/>
                        <a14:foregroundMark x1="55140" y1="88818" x2="55140" y2="88818"/>
                        <a14:foregroundMark x1="58131" y1="77316" x2="58131" y2="77316"/>
                        <a14:foregroundMark x1="55888" y1="84665" x2="55888" y2="84665"/>
                        <a14:foregroundMark x1="52523" y1="89936" x2="52523" y2="89936"/>
                        <a14:foregroundMark x1="58131" y1="87700" x2="58131" y2="87700"/>
                        <a14:foregroundMark x1="52897" y1="88019" x2="52897" y2="88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726" y="96609"/>
            <a:ext cx="1853341" cy="23349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946400"/>
            <a:ext cx="5215467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9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223" y1="43910" x2="6223" y2="43910"/>
                        <a14:foregroundMark x1="7006" y1="40385" x2="7006" y2="40385"/>
                        <a14:foregroundMark x1="8790" y1="31090" x2="8790" y2="31090"/>
                        <a14:foregroundMark x1="12663" y1="27404" x2="12663" y2="27404"/>
                        <a14:foregroundMark x1="12881" y1="45353" x2="12881" y2="45353"/>
                        <a14:foregroundMark x1="12489" y1="66186" x2="12489" y2="66186"/>
                        <a14:foregroundMark x1="13272" y1="67628" x2="13272" y2="67628"/>
                        <a14:foregroundMark x1="13272" y1="67628" x2="13272" y2="67628"/>
                        <a14:foregroundMark x1="13272" y1="68429" x2="10705" y2="75481"/>
                        <a14:foregroundMark x1="9530" y1="75481" x2="8573" y2="74840"/>
                        <a14:foregroundMark x1="6440" y1="69712" x2="6440" y2="69712"/>
                        <a14:foregroundMark x1="6440" y1="69712" x2="6440" y2="69712"/>
                        <a14:foregroundMark x1="6223" y1="64103" x2="5657" y2="61859"/>
                        <a14:foregroundMark x1="3916" y1="53205" x2="3916" y2="53205"/>
                        <a14:foregroundMark x1="3916" y1="49679" x2="4091" y2="46795"/>
                        <a14:foregroundMark x1="5657" y1="37500" x2="6440" y2="35256"/>
                        <a14:foregroundMark x1="8007" y1="27404" x2="8007" y2="27404"/>
                        <a14:foregroundMark x1="8399" y1="19551" x2="8399" y2="19551"/>
                        <a14:foregroundMark x1="8790" y1="18109" x2="8790" y2="18109"/>
                        <a14:foregroundMark x1="13664" y1="6571" x2="13664" y2="6571"/>
                        <a14:foregroundMark x1="14795" y1="7372" x2="15579" y2="7372"/>
                        <a14:foregroundMark x1="18146" y1="9455" x2="18146" y2="9455"/>
                        <a14:foregroundMark x1="18320" y1="10897" x2="18320" y2="13782"/>
                        <a14:foregroundMark x1="19669" y1="20994" x2="19669" y2="20994"/>
                        <a14:foregroundMark x1="2350" y1="36058" x2="2350" y2="36058"/>
                        <a14:foregroundMark x1="2350" y1="36058" x2="2350" y2="36058"/>
                        <a14:foregroundMark x1="5265" y1="28205" x2="5265" y2="28205"/>
                        <a14:foregroundMark x1="5657" y1="25962" x2="5657" y2="25962"/>
                        <a14:foregroundMark x1="7398" y1="56090" x2="7398" y2="56090"/>
                        <a14:foregroundMark x1="9182" y1="73397" x2="9922" y2="74840"/>
                        <a14:foregroundMark x1="11880" y1="79808" x2="11880" y2="79808"/>
                        <a14:foregroundMark x1="14621" y1="86378" x2="14621" y2="86378"/>
                        <a14:foregroundMark x1="17755" y1="91346" x2="16971" y2="91346"/>
                        <a14:foregroundMark x1="32550" y1="57532" x2="32550" y2="57532"/>
                        <a14:foregroundMark x1="13055" y1="57532" x2="13055" y2="57532"/>
                        <a14:foregroundMark x1="12881" y1="57532" x2="12881" y2="57532"/>
                        <a14:foregroundMark x1="10313" y1="48237" x2="10313" y2="48237"/>
                        <a14:foregroundMark x1="9748" y1="35256" x2="9748" y2="35256"/>
                        <a14:foregroundMark x1="13664" y1="33173" x2="13664" y2="33173"/>
                        <a14:foregroundMark x1="14056" y1="33974" x2="15970" y2="34615"/>
                        <a14:foregroundMark x1="15405" y1="35256" x2="15405" y2="35256"/>
                        <a14:foregroundMark x1="14056" y1="36699" x2="14056" y2="36699"/>
                        <a14:foregroundMark x1="13055" y1="39583" x2="11706" y2="43269"/>
                        <a14:foregroundMark x1="6223" y1="52564" x2="6223" y2="52564"/>
                        <a14:foregroundMark x1="6049" y1="56090" x2="6049" y2="56090"/>
                        <a14:foregroundMark x1="16971" y1="42468" x2="16971" y2="42468"/>
                        <a14:foregroundMark x1="16362" y1="31731" x2="16362" y2="31731"/>
                        <a14:foregroundMark x1="7224" y1="81250" x2="7224" y2="81250"/>
                        <a14:foregroundMark x1="17145" y1="74840" x2="17145" y2="74840"/>
                        <a14:foregroundMark x1="19495" y1="70513" x2="19495" y2="70513"/>
                        <a14:foregroundMark x1="34900" y1="59776" x2="34900" y2="59776"/>
                        <a14:foregroundMark x1="33159" y1="61859" x2="33159" y2="61859"/>
                        <a14:foregroundMark x1="31375" y1="62660" x2="31375" y2="62660"/>
                        <a14:foregroundMark x1="29025" y1="62660" x2="29025" y2="62660"/>
                        <a14:foregroundMark x1="9182" y1="84936" x2="9182" y2="84936"/>
                        <a14:foregroundMark x1="47389" y1="47596" x2="47389" y2="47596"/>
                        <a14:foregroundMark x1="47171" y1="46795" x2="47171" y2="46795"/>
                        <a14:foregroundMark x1="50870" y1="46154" x2="50870" y2="46154"/>
                        <a14:foregroundMark x1="49304" y1="59776" x2="49304" y2="59776"/>
                        <a14:foregroundMark x1="46780" y1="58974" x2="46780" y2="58974"/>
                        <a14:foregroundMark x1="52437" y1="55449" x2="52437" y2="55449"/>
                        <a14:foregroundMark x1="52611" y1="50481" x2="52611" y2="50481"/>
                        <a14:foregroundMark x1="47737" y1="69071" x2="47737" y2="69071"/>
                        <a14:foregroundMark x1="48129" y1="25962" x2="48129" y2="25962"/>
                        <a14:foregroundMark x1="52829" y1="24519" x2="52829" y2="24519"/>
                        <a14:foregroundMark x1="69800" y1="39583" x2="69800" y2="39583"/>
                        <a14:foregroundMark x1="67842" y1="43269" x2="67842" y2="43269"/>
                        <a14:foregroundMark x1="67842" y1="50481" x2="67842" y2="50481"/>
                        <a14:foregroundMark x1="67058" y1="25321" x2="67058" y2="25321"/>
                        <a14:foregroundMark x1="67842" y1="25321" x2="67842" y2="25321"/>
                        <a14:foregroundMark x1="89861" y1="19551" x2="89861" y2="19551"/>
                        <a14:foregroundMark x1="95126" y1="20192" x2="95126" y2="20192"/>
                        <a14:foregroundMark x1="97258" y1="41026" x2="97258" y2="41026"/>
                        <a14:foregroundMark x1="96301" y1="57532" x2="96301" y2="57532"/>
                        <a14:foregroundMark x1="95518" y1="69712" x2="95518" y2="69712"/>
                        <a14:foregroundMark x1="93951" y1="77724" x2="93951" y2="77724"/>
                        <a14:foregroundMark x1="91427" y1="84135" x2="90818" y2="85577"/>
                        <a14:foregroundMark x1="90078" y1="85577" x2="90078" y2="85577"/>
                        <a14:foregroundMark x1="90078" y1="85577" x2="90078" y2="85577"/>
                        <a14:foregroundMark x1="89295" y1="86378" x2="89295" y2="86378"/>
                        <a14:foregroundMark x1="92385" y1="71154" x2="92385" y2="71154"/>
                        <a14:foregroundMark x1="94560" y1="66186" x2="94560" y2="66186"/>
                        <a14:foregroundMark x1="96301" y1="59776" x2="96301" y2="59776"/>
                        <a14:foregroundMark x1="96867" y1="52564" x2="96867" y2="52564"/>
                        <a14:foregroundMark x1="96867" y1="42468" x2="96867" y2="42468"/>
                        <a14:foregroundMark x1="95518" y1="25321" x2="95518" y2="25321"/>
                        <a14:foregroundMark x1="95518" y1="24519" x2="93951" y2="24519"/>
                        <a14:foregroundMark x1="93777" y1="23878" x2="92602" y2="23077"/>
                        <a14:foregroundMark x1="91427" y1="21635" x2="91427" y2="21635"/>
                        <a14:foregroundMark x1="87511" y1="47596" x2="87511" y2="47596"/>
                        <a14:foregroundMark x1="85596" y1="48237" x2="85596" y2="48237"/>
                        <a14:foregroundMark x1="82071" y1="46795" x2="82071" y2="46795"/>
                        <a14:foregroundMark x1="82071" y1="46795" x2="82071" y2="46795"/>
                        <a14:foregroundMark x1="82855" y1="51923" x2="82855" y2="51923"/>
                        <a14:foregroundMark x1="85770" y1="58974" x2="85770" y2="58974"/>
                        <a14:foregroundMark x1="89861" y1="60417" x2="89861" y2="60417"/>
                        <a14:foregroundMark x1="91036" y1="43910" x2="91036" y2="43910"/>
                        <a14:foregroundMark x1="90470" y1="40385" x2="89861" y2="40385"/>
                        <a14:foregroundMark x1="4308" y1="49038" x2="4308" y2="49038"/>
                        <a14:foregroundMark x1="3133" y1="62660" x2="3133" y2="62660"/>
                        <a14:foregroundMark x1="12097" y1="88462" x2="12097" y2="8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84666"/>
            <a:ext cx="4343400" cy="11794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0" y="1029969"/>
            <a:ext cx="7526867" cy="564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7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1490" t="7436" r="22871" b="18094"/>
          <a:stretch/>
        </p:blipFill>
        <p:spPr>
          <a:xfrm>
            <a:off x="6140268" y="1264075"/>
            <a:ext cx="5975531" cy="54846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40610" t="7075" r="24404"/>
          <a:stretch/>
        </p:blipFill>
        <p:spPr>
          <a:xfrm>
            <a:off x="539204" y="0"/>
            <a:ext cx="4746898" cy="70920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84666"/>
            <a:ext cx="4343400" cy="117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5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223" y1="43910" x2="6223" y2="43910"/>
                        <a14:foregroundMark x1="7006" y1="40385" x2="7006" y2="40385"/>
                        <a14:foregroundMark x1="8790" y1="31090" x2="8790" y2="31090"/>
                        <a14:foregroundMark x1="12663" y1="27404" x2="12663" y2="27404"/>
                        <a14:foregroundMark x1="12881" y1="45353" x2="12881" y2="45353"/>
                        <a14:foregroundMark x1="12489" y1="66186" x2="12489" y2="66186"/>
                        <a14:foregroundMark x1="13272" y1="67628" x2="13272" y2="67628"/>
                        <a14:foregroundMark x1="13272" y1="67628" x2="13272" y2="67628"/>
                        <a14:foregroundMark x1="13272" y1="68429" x2="10705" y2="75481"/>
                        <a14:foregroundMark x1="9530" y1="75481" x2="8573" y2="74840"/>
                        <a14:foregroundMark x1="6440" y1="69712" x2="6440" y2="69712"/>
                        <a14:foregroundMark x1="6440" y1="69712" x2="6440" y2="69712"/>
                        <a14:foregroundMark x1="6223" y1="64103" x2="5657" y2="61859"/>
                        <a14:foregroundMark x1="3916" y1="53205" x2="3916" y2="53205"/>
                        <a14:foregroundMark x1="3916" y1="49679" x2="4091" y2="46795"/>
                        <a14:foregroundMark x1="5657" y1="37500" x2="6440" y2="35256"/>
                        <a14:foregroundMark x1="8007" y1="27404" x2="8007" y2="27404"/>
                        <a14:foregroundMark x1="8399" y1="19551" x2="8399" y2="19551"/>
                        <a14:foregroundMark x1="8790" y1="18109" x2="8790" y2="18109"/>
                        <a14:foregroundMark x1="13664" y1="6571" x2="13664" y2="6571"/>
                        <a14:foregroundMark x1="14795" y1="7372" x2="15579" y2="7372"/>
                        <a14:foregroundMark x1="18146" y1="9455" x2="18146" y2="9455"/>
                        <a14:foregroundMark x1="18320" y1="10897" x2="18320" y2="13782"/>
                        <a14:foregroundMark x1="19669" y1="20994" x2="19669" y2="20994"/>
                        <a14:foregroundMark x1="2350" y1="36058" x2="2350" y2="36058"/>
                        <a14:foregroundMark x1="2350" y1="36058" x2="2350" y2="36058"/>
                        <a14:foregroundMark x1="5265" y1="28205" x2="5265" y2="28205"/>
                        <a14:foregroundMark x1="5657" y1="25962" x2="5657" y2="25962"/>
                        <a14:foregroundMark x1="7398" y1="56090" x2="7398" y2="56090"/>
                        <a14:foregroundMark x1="9182" y1="73397" x2="9922" y2="74840"/>
                        <a14:foregroundMark x1="11880" y1="79808" x2="11880" y2="79808"/>
                        <a14:foregroundMark x1="14621" y1="86378" x2="14621" y2="86378"/>
                        <a14:foregroundMark x1="17755" y1="91346" x2="16971" y2="91346"/>
                        <a14:foregroundMark x1="32550" y1="57532" x2="32550" y2="57532"/>
                        <a14:foregroundMark x1="13055" y1="57532" x2="13055" y2="57532"/>
                        <a14:foregroundMark x1="12881" y1="57532" x2="12881" y2="57532"/>
                        <a14:foregroundMark x1="10313" y1="48237" x2="10313" y2="48237"/>
                        <a14:foregroundMark x1="9748" y1="35256" x2="9748" y2="35256"/>
                        <a14:foregroundMark x1="13664" y1="33173" x2="13664" y2="33173"/>
                        <a14:foregroundMark x1="14056" y1="33974" x2="15970" y2="34615"/>
                        <a14:foregroundMark x1="15405" y1="35256" x2="15405" y2="35256"/>
                        <a14:foregroundMark x1="14056" y1="36699" x2="14056" y2="36699"/>
                        <a14:foregroundMark x1="13055" y1="39583" x2="11706" y2="43269"/>
                        <a14:foregroundMark x1="6223" y1="52564" x2="6223" y2="52564"/>
                        <a14:foregroundMark x1="6049" y1="56090" x2="6049" y2="56090"/>
                        <a14:foregroundMark x1="16971" y1="42468" x2="16971" y2="42468"/>
                        <a14:foregroundMark x1="16362" y1="31731" x2="16362" y2="31731"/>
                        <a14:foregroundMark x1="7224" y1="81250" x2="7224" y2="81250"/>
                        <a14:foregroundMark x1="17145" y1="74840" x2="17145" y2="74840"/>
                        <a14:foregroundMark x1="19495" y1="70513" x2="19495" y2="70513"/>
                        <a14:foregroundMark x1="34900" y1="59776" x2="34900" y2="59776"/>
                        <a14:foregroundMark x1="33159" y1="61859" x2="33159" y2="61859"/>
                        <a14:foregroundMark x1="31375" y1="62660" x2="31375" y2="62660"/>
                        <a14:foregroundMark x1="29025" y1="62660" x2="29025" y2="62660"/>
                        <a14:foregroundMark x1="9182" y1="84936" x2="9182" y2="84936"/>
                        <a14:foregroundMark x1="47389" y1="47596" x2="47389" y2="47596"/>
                        <a14:foregroundMark x1="47171" y1="46795" x2="47171" y2="46795"/>
                        <a14:foregroundMark x1="50870" y1="46154" x2="50870" y2="46154"/>
                        <a14:foregroundMark x1="49304" y1="59776" x2="49304" y2="59776"/>
                        <a14:foregroundMark x1="46780" y1="58974" x2="46780" y2="58974"/>
                        <a14:foregroundMark x1="52437" y1="55449" x2="52437" y2="55449"/>
                        <a14:foregroundMark x1="52611" y1="50481" x2="52611" y2="50481"/>
                        <a14:foregroundMark x1="47737" y1="69071" x2="47737" y2="69071"/>
                        <a14:foregroundMark x1="48129" y1="25962" x2="48129" y2="25962"/>
                        <a14:foregroundMark x1="52829" y1="24519" x2="52829" y2="24519"/>
                        <a14:foregroundMark x1="69800" y1="39583" x2="69800" y2="39583"/>
                        <a14:foregroundMark x1="67842" y1="43269" x2="67842" y2="43269"/>
                        <a14:foregroundMark x1="67842" y1="50481" x2="67842" y2="50481"/>
                        <a14:foregroundMark x1="67058" y1="25321" x2="67058" y2="25321"/>
                        <a14:foregroundMark x1="67842" y1="25321" x2="67842" y2="25321"/>
                        <a14:foregroundMark x1="89861" y1="19551" x2="89861" y2="19551"/>
                        <a14:foregroundMark x1="95126" y1="20192" x2="95126" y2="20192"/>
                        <a14:foregroundMark x1="97258" y1="41026" x2="97258" y2="41026"/>
                        <a14:foregroundMark x1="96301" y1="57532" x2="96301" y2="57532"/>
                        <a14:foregroundMark x1="95518" y1="69712" x2="95518" y2="69712"/>
                        <a14:foregroundMark x1="93951" y1="77724" x2="93951" y2="77724"/>
                        <a14:foregroundMark x1="91427" y1="84135" x2="90818" y2="85577"/>
                        <a14:foregroundMark x1="90078" y1="85577" x2="90078" y2="85577"/>
                        <a14:foregroundMark x1="90078" y1="85577" x2="90078" y2="85577"/>
                        <a14:foregroundMark x1="89295" y1="86378" x2="89295" y2="86378"/>
                        <a14:foregroundMark x1="92385" y1="71154" x2="92385" y2="71154"/>
                        <a14:foregroundMark x1="94560" y1="66186" x2="94560" y2="66186"/>
                        <a14:foregroundMark x1="96301" y1="59776" x2="96301" y2="59776"/>
                        <a14:foregroundMark x1="96867" y1="52564" x2="96867" y2="52564"/>
                        <a14:foregroundMark x1="96867" y1="42468" x2="96867" y2="42468"/>
                        <a14:foregroundMark x1="95518" y1="25321" x2="95518" y2="25321"/>
                        <a14:foregroundMark x1="95518" y1="24519" x2="93951" y2="24519"/>
                        <a14:foregroundMark x1="93777" y1="23878" x2="92602" y2="23077"/>
                        <a14:foregroundMark x1="91427" y1="21635" x2="91427" y2="21635"/>
                        <a14:foregroundMark x1="87511" y1="47596" x2="87511" y2="47596"/>
                        <a14:foregroundMark x1="85596" y1="48237" x2="85596" y2="48237"/>
                        <a14:foregroundMark x1="82071" y1="46795" x2="82071" y2="46795"/>
                        <a14:foregroundMark x1="82071" y1="46795" x2="82071" y2="46795"/>
                        <a14:foregroundMark x1="82855" y1="51923" x2="82855" y2="51923"/>
                        <a14:foregroundMark x1="85770" y1="58974" x2="85770" y2="58974"/>
                        <a14:foregroundMark x1="89861" y1="60417" x2="89861" y2="60417"/>
                        <a14:foregroundMark x1="91036" y1="43910" x2="91036" y2="43910"/>
                        <a14:foregroundMark x1="90470" y1="40385" x2="89861" y2="40385"/>
                        <a14:foregroundMark x1="4308" y1="49038" x2="4308" y2="49038"/>
                        <a14:foregroundMark x1="3133" y1="62660" x2="3133" y2="62660"/>
                        <a14:foregroundMark x1="12097" y1="88462" x2="12097" y2="8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84666"/>
            <a:ext cx="4343400" cy="11794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10467" y="1735667"/>
            <a:ext cx="6849533" cy="4483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4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"Прежде чем сделать ребенка умным, сделай его здоровым и крепким</a:t>
            </a:r>
            <a:r>
              <a:rPr lang="ru-RU" sz="4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2800" i="1" dirty="0" smtClean="0">
                <a:solidFill>
                  <a:srgbClr val="0070C0"/>
                </a:solidFill>
              </a:rPr>
              <a:t>Жан-Жак </a:t>
            </a:r>
            <a:r>
              <a:rPr lang="ru-RU" sz="2800" i="1" dirty="0">
                <a:solidFill>
                  <a:srgbClr val="0070C0"/>
                </a:solidFill>
              </a:rPr>
              <a:t>Руссо </a:t>
            </a:r>
            <a:endParaRPr lang="ru-RU" sz="2800" i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24" y="319813"/>
            <a:ext cx="3155443" cy="392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4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223" y1="43910" x2="6223" y2="43910"/>
                        <a14:foregroundMark x1="7006" y1="40385" x2="7006" y2="40385"/>
                        <a14:foregroundMark x1="8790" y1="31090" x2="8790" y2="31090"/>
                        <a14:foregroundMark x1="12663" y1="27404" x2="12663" y2="27404"/>
                        <a14:foregroundMark x1="12881" y1="45353" x2="12881" y2="45353"/>
                        <a14:foregroundMark x1="12489" y1="66186" x2="12489" y2="66186"/>
                        <a14:foregroundMark x1="13272" y1="67628" x2="13272" y2="67628"/>
                        <a14:foregroundMark x1="13272" y1="67628" x2="13272" y2="67628"/>
                        <a14:foregroundMark x1="13272" y1="68429" x2="10705" y2="75481"/>
                        <a14:foregroundMark x1="9530" y1="75481" x2="8573" y2="74840"/>
                        <a14:foregroundMark x1="6440" y1="69712" x2="6440" y2="69712"/>
                        <a14:foregroundMark x1="6440" y1="69712" x2="6440" y2="69712"/>
                        <a14:foregroundMark x1="6223" y1="64103" x2="5657" y2="61859"/>
                        <a14:foregroundMark x1="3916" y1="53205" x2="3916" y2="53205"/>
                        <a14:foregroundMark x1="3916" y1="49679" x2="4091" y2="46795"/>
                        <a14:foregroundMark x1="5657" y1="37500" x2="6440" y2="35256"/>
                        <a14:foregroundMark x1="8007" y1="27404" x2="8007" y2="27404"/>
                        <a14:foregroundMark x1="8399" y1="19551" x2="8399" y2="19551"/>
                        <a14:foregroundMark x1="8790" y1="18109" x2="8790" y2="18109"/>
                        <a14:foregroundMark x1="13664" y1="6571" x2="13664" y2="6571"/>
                        <a14:foregroundMark x1="14795" y1="7372" x2="15579" y2="7372"/>
                        <a14:foregroundMark x1="18146" y1="9455" x2="18146" y2="9455"/>
                        <a14:foregroundMark x1="18320" y1="10897" x2="18320" y2="13782"/>
                        <a14:foregroundMark x1="19669" y1="20994" x2="19669" y2="20994"/>
                        <a14:foregroundMark x1="2350" y1="36058" x2="2350" y2="36058"/>
                        <a14:foregroundMark x1="2350" y1="36058" x2="2350" y2="36058"/>
                        <a14:foregroundMark x1="5265" y1="28205" x2="5265" y2="28205"/>
                        <a14:foregroundMark x1="5657" y1="25962" x2="5657" y2="25962"/>
                        <a14:foregroundMark x1="7398" y1="56090" x2="7398" y2="56090"/>
                        <a14:foregroundMark x1="9182" y1="73397" x2="9922" y2="74840"/>
                        <a14:foregroundMark x1="11880" y1="79808" x2="11880" y2="79808"/>
                        <a14:foregroundMark x1="14621" y1="86378" x2="14621" y2="86378"/>
                        <a14:foregroundMark x1="17755" y1="91346" x2="16971" y2="91346"/>
                        <a14:foregroundMark x1="32550" y1="57532" x2="32550" y2="57532"/>
                        <a14:foregroundMark x1="13055" y1="57532" x2="13055" y2="57532"/>
                        <a14:foregroundMark x1="12881" y1="57532" x2="12881" y2="57532"/>
                        <a14:foregroundMark x1="10313" y1="48237" x2="10313" y2="48237"/>
                        <a14:foregroundMark x1="9748" y1="35256" x2="9748" y2="35256"/>
                        <a14:foregroundMark x1="13664" y1="33173" x2="13664" y2="33173"/>
                        <a14:foregroundMark x1="14056" y1="33974" x2="15970" y2="34615"/>
                        <a14:foregroundMark x1="15405" y1="35256" x2="15405" y2="35256"/>
                        <a14:foregroundMark x1="14056" y1="36699" x2="14056" y2="36699"/>
                        <a14:foregroundMark x1="13055" y1="39583" x2="11706" y2="43269"/>
                        <a14:foregroundMark x1="6223" y1="52564" x2="6223" y2="52564"/>
                        <a14:foregroundMark x1="6049" y1="56090" x2="6049" y2="56090"/>
                        <a14:foregroundMark x1="16971" y1="42468" x2="16971" y2="42468"/>
                        <a14:foregroundMark x1="16362" y1="31731" x2="16362" y2="31731"/>
                        <a14:foregroundMark x1="7224" y1="81250" x2="7224" y2="81250"/>
                        <a14:foregroundMark x1="17145" y1="74840" x2="17145" y2="74840"/>
                        <a14:foregroundMark x1="19495" y1="70513" x2="19495" y2="70513"/>
                        <a14:foregroundMark x1="34900" y1="59776" x2="34900" y2="59776"/>
                        <a14:foregroundMark x1="33159" y1="61859" x2="33159" y2="61859"/>
                        <a14:foregroundMark x1="31375" y1="62660" x2="31375" y2="62660"/>
                        <a14:foregroundMark x1="29025" y1="62660" x2="29025" y2="62660"/>
                        <a14:foregroundMark x1="9182" y1="84936" x2="9182" y2="84936"/>
                        <a14:foregroundMark x1="47389" y1="47596" x2="47389" y2="47596"/>
                        <a14:foregroundMark x1="47171" y1="46795" x2="47171" y2="46795"/>
                        <a14:foregroundMark x1="50870" y1="46154" x2="50870" y2="46154"/>
                        <a14:foregroundMark x1="49304" y1="59776" x2="49304" y2="59776"/>
                        <a14:foregroundMark x1="46780" y1="58974" x2="46780" y2="58974"/>
                        <a14:foregroundMark x1="52437" y1="55449" x2="52437" y2="55449"/>
                        <a14:foregroundMark x1="52611" y1="50481" x2="52611" y2="50481"/>
                        <a14:foregroundMark x1="47737" y1="69071" x2="47737" y2="69071"/>
                        <a14:foregroundMark x1="48129" y1="25962" x2="48129" y2="25962"/>
                        <a14:foregroundMark x1="52829" y1="24519" x2="52829" y2="24519"/>
                        <a14:foregroundMark x1="69800" y1="39583" x2="69800" y2="39583"/>
                        <a14:foregroundMark x1="67842" y1="43269" x2="67842" y2="43269"/>
                        <a14:foregroundMark x1="67842" y1="50481" x2="67842" y2="50481"/>
                        <a14:foregroundMark x1="67058" y1="25321" x2="67058" y2="25321"/>
                        <a14:foregroundMark x1="67842" y1="25321" x2="67842" y2="25321"/>
                        <a14:foregroundMark x1="89861" y1="19551" x2="89861" y2="19551"/>
                        <a14:foregroundMark x1="95126" y1="20192" x2="95126" y2="20192"/>
                        <a14:foregroundMark x1="97258" y1="41026" x2="97258" y2="41026"/>
                        <a14:foregroundMark x1="96301" y1="57532" x2="96301" y2="57532"/>
                        <a14:foregroundMark x1="95518" y1="69712" x2="95518" y2="69712"/>
                        <a14:foregroundMark x1="93951" y1="77724" x2="93951" y2="77724"/>
                        <a14:foregroundMark x1="91427" y1="84135" x2="90818" y2="85577"/>
                        <a14:foregroundMark x1="90078" y1="85577" x2="90078" y2="85577"/>
                        <a14:foregroundMark x1="90078" y1="85577" x2="90078" y2="85577"/>
                        <a14:foregroundMark x1="89295" y1="86378" x2="89295" y2="86378"/>
                        <a14:foregroundMark x1="92385" y1="71154" x2="92385" y2="71154"/>
                        <a14:foregroundMark x1="94560" y1="66186" x2="94560" y2="66186"/>
                        <a14:foregroundMark x1="96301" y1="59776" x2="96301" y2="59776"/>
                        <a14:foregroundMark x1="96867" y1="52564" x2="96867" y2="52564"/>
                        <a14:foregroundMark x1="96867" y1="42468" x2="96867" y2="42468"/>
                        <a14:foregroundMark x1="95518" y1="25321" x2="95518" y2="25321"/>
                        <a14:foregroundMark x1="95518" y1="24519" x2="93951" y2="24519"/>
                        <a14:foregroundMark x1="93777" y1="23878" x2="92602" y2="23077"/>
                        <a14:foregroundMark x1="91427" y1="21635" x2="91427" y2="21635"/>
                        <a14:foregroundMark x1="87511" y1="47596" x2="87511" y2="47596"/>
                        <a14:foregroundMark x1="85596" y1="48237" x2="85596" y2="48237"/>
                        <a14:foregroundMark x1="82071" y1="46795" x2="82071" y2="46795"/>
                        <a14:foregroundMark x1="82071" y1="46795" x2="82071" y2="46795"/>
                        <a14:foregroundMark x1="82855" y1="51923" x2="82855" y2="51923"/>
                        <a14:foregroundMark x1="85770" y1="58974" x2="85770" y2="58974"/>
                        <a14:foregroundMark x1="89861" y1="60417" x2="89861" y2="60417"/>
                        <a14:foregroundMark x1="91036" y1="43910" x2="91036" y2="43910"/>
                        <a14:foregroundMark x1="90470" y1="40385" x2="89861" y2="40385"/>
                        <a14:foregroundMark x1="4308" y1="49038" x2="4308" y2="49038"/>
                        <a14:foregroundMark x1="3133" y1="62660" x2="3133" y2="62660"/>
                        <a14:foregroundMark x1="12097" y1="88462" x2="12097" y2="8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84666"/>
            <a:ext cx="4343400" cy="11794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12" y="3268133"/>
            <a:ext cx="2669793" cy="35051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61532" y="894743"/>
            <a:ext cx="77046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i="1" dirty="0" smtClean="0">
                <a:solidFill>
                  <a:srgbClr val="7030A0"/>
                </a:solidFill>
              </a:rPr>
              <a:t>СПАСИБО ЗА ВНИМАНИЕ!</a:t>
            </a:r>
            <a:endParaRPr lang="ru-RU" sz="80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17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223" y1="43910" x2="6223" y2="43910"/>
                        <a14:foregroundMark x1="7006" y1="40385" x2="7006" y2="40385"/>
                        <a14:foregroundMark x1="8790" y1="31090" x2="8790" y2="31090"/>
                        <a14:foregroundMark x1="12663" y1="27404" x2="12663" y2="27404"/>
                        <a14:foregroundMark x1="12881" y1="45353" x2="12881" y2="45353"/>
                        <a14:foregroundMark x1="12489" y1="66186" x2="12489" y2="66186"/>
                        <a14:foregroundMark x1="13272" y1="67628" x2="13272" y2="67628"/>
                        <a14:foregroundMark x1="13272" y1="67628" x2="13272" y2="67628"/>
                        <a14:foregroundMark x1="13272" y1="68429" x2="10705" y2="75481"/>
                        <a14:foregroundMark x1="9530" y1="75481" x2="8573" y2="74840"/>
                        <a14:foregroundMark x1="6440" y1="69712" x2="6440" y2="69712"/>
                        <a14:foregroundMark x1="6440" y1="69712" x2="6440" y2="69712"/>
                        <a14:foregroundMark x1="6223" y1="64103" x2="5657" y2="61859"/>
                        <a14:foregroundMark x1="3916" y1="53205" x2="3916" y2="53205"/>
                        <a14:foregroundMark x1="3916" y1="49679" x2="4091" y2="46795"/>
                        <a14:foregroundMark x1="5657" y1="37500" x2="6440" y2="35256"/>
                        <a14:foregroundMark x1="8007" y1="27404" x2="8007" y2="27404"/>
                        <a14:foregroundMark x1="8399" y1="19551" x2="8399" y2="19551"/>
                        <a14:foregroundMark x1="8790" y1="18109" x2="8790" y2="18109"/>
                        <a14:foregroundMark x1="13664" y1="6571" x2="13664" y2="6571"/>
                        <a14:foregroundMark x1="14795" y1="7372" x2="15579" y2="7372"/>
                        <a14:foregroundMark x1="18146" y1="9455" x2="18146" y2="9455"/>
                        <a14:foregroundMark x1="18320" y1="10897" x2="18320" y2="13782"/>
                        <a14:foregroundMark x1="19669" y1="20994" x2="19669" y2="20994"/>
                        <a14:foregroundMark x1="2350" y1="36058" x2="2350" y2="36058"/>
                        <a14:foregroundMark x1="2350" y1="36058" x2="2350" y2="36058"/>
                        <a14:foregroundMark x1="5265" y1="28205" x2="5265" y2="28205"/>
                        <a14:foregroundMark x1="5657" y1="25962" x2="5657" y2="25962"/>
                        <a14:foregroundMark x1="7398" y1="56090" x2="7398" y2="56090"/>
                        <a14:foregroundMark x1="9182" y1="73397" x2="9922" y2="74840"/>
                        <a14:foregroundMark x1="11880" y1="79808" x2="11880" y2="79808"/>
                        <a14:foregroundMark x1="14621" y1="86378" x2="14621" y2="86378"/>
                        <a14:foregroundMark x1="17755" y1="91346" x2="16971" y2="91346"/>
                        <a14:foregroundMark x1="32550" y1="57532" x2="32550" y2="57532"/>
                        <a14:foregroundMark x1="13055" y1="57532" x2="13055" y2="57532"/>
                        <a14:foregroundMark x1="12881" y1="57532" x2="12881" y2="57532"/>
                        <a14:foregroundMark x1="10313" y1="48237" x2="10313" y2="48237"/>
                        <a14:foregroundMark x1="9748" y1="35256" x2="9748" y2="35256"/>
                        <a14:foregroundMark x1="13664" y1="33173" x2="13664" y2="33173"/>
                        <a14:foregroundMark x1="14056" y1="33974" x2="15970" y2="34615"/>
                        <a14:foregroundMark x1="15405" y1="35256" x2="15405" y2="35256"/>
                        <a14:foregroundMark x1="14056" y1="36699" x2="14056" y2="36699"/>
                        <a14:foregroundMark x1="13055" y1="39583" x2="11706" y2="43269"/>
                        <a14:foregroundMark x1="6223" y1="52564" x2="6223" y2="52564"/>
                        <a14:foregroundMark x1="6049" y1="56090" x2="6049" y2="56090"/>
                        <a14:foregroundMark x1="16971" y1="42468" x2="16971" y2="42468"/>
                        <a14:foregroundMark x1="16362" y1="31731" x2="16362" y2="31731"/>
                        <a14:foregroundMark x1="7224" y1="81250" x2="7224" y2="81250"/>
                        <a14:foregroundMark x1="17145" y1="74840" x2="17145" y2="74840"/>
                        <a14:foregroundMark x1="19495" y1="70513" x2="19495" y2="70513"/>
                        <a14:foregroundMark x1="34900" y1="59776" x2="34900" y2="59776"/>
                        <a14:foregroundMark x1="33159" y1="61859" x2="33159" y2="61859"/>
                        <a14:foregroundMark x1="31375" y1="62660" x2="31375" y2="62660"/>
                        <a14:foregroundMark x1="29025" y1="62660" x2="29025" y2="62660"/>
                        <a14:foregroundMark x1="9182" y1="84936" x2="9182" y2="84936"/>
                        <a14:foregroundMark x1="47389" y1="47596" x2="47389" y2="47596"/>
                        <a14:foregroundMark x1="47171" y1="46795" x2="47171" y2="46795"/>
                        <a14:foregroundMark x1="50870" y1="46154" x2="50870" y2="46154"/>
                        <a14:foregroundMark x1="49304" y1="59776" x2="49304" y2="59776"/>
                        <a14:foregroundMark x1="46780" y1="58974" x2="46780" y2="58974"/>
                        <a14:foregroundMark x1="52437" y1="55449" x2="52437" y2="55449"/>
                        <a14:foregroundMark x1="52611" y1="50481" x2="52611" y2="50481"/>
                        <a14:foregroundMark x1="47737" y1="69071" x2="47737" y2="69071"/>
                        <a14:foregroundMark x1="48129" y1="25962" x2="48129" y2="25962"/>
                        <a14:foregroundMark x1="52829" y1="24519" x2="52829" y2="24519"/>
                        <a14:foregroundMark x1="69800" y1="39583" x2="69800" y2="39583"/>
                        <a14:foregroundMark x1="67842" y1="43269" x2="67842" y2="43269"/>
                        <a14:foregroundMark x1="67842" y1="50481" x2="67842" y2="50481"/>
                        <a14:foregroundMark x1="67058" y1="25321" x2="67058" y2="25321"/>
                        <a14:foregroundMark x1="67842" y1="25321" x2="67842" y2="25321"/>
                        <a14:foregroundMark x1="89861" y1="19551" x2="89861" y2="19551"/>
                        <a14:foregroundMark x1="95126" y1="20192" x2="95126" y2="20192"/>
                        <a14:foregroundMark x1="97258" y1="41026" x2="97258" y2="41026"/>
                        <a14:foregroundMark x1="96301" y1="57532" x2="96301" y2="57532"/>
                        <a14:foregroundMark x1="95518" y1="69712" x2="95518" y2="69712"/>
                        <a14:foregroundMark x1="93951" y1="77724" x2="93951" y2="77724"/>
                        <a14:foregroundMark x1="91427" y1="84135" x2="90818" y2="85577"/>
                        <a14:foregroundMark x1="90078" y1="85577" x2="90078" y2="85577"/>
                        <a14:foregroundMark x1="90078" y1="85577" x2="90078" y2="85577"/>
                        <a14:foregroundMark x1="89295" y1="86378" x2="89295" y2="86378"/>
                        <a14:foregroundMark x1="92385" y1="71154" x2="92385" y2="71154"/>
                        <a14:foregroundMark x1="94560" y1="66186" x2="94560" y2="66186"/>
                        <a14:foregroundMark x1="96301" y1="59776" x2="96301" y2="59776"/>
                        <a14:foregroundMark x1="96867" y1="52564" x2="96867" y2="52564"/>
                        <a14:foregroundMark x1="96867" y1="42468" x2="96867" y2="42468"/>
                        <a14:foregroundMark x1="95518" y1="25321" x2="95518" y2="25321"/>
                        <a14:foregroundMark x1="95518" y1="24519" x2="93951" y2="24519"/>
                        <a14:foregroundMark x1="93777" y1="23878" x2="92602" y2="23077"/>
                        <a14:foregroundMark x1="91427" y1="21635" x2="91427" y2="21635"/>
                        <a14:foregroundMark x1="87511" y1="47596" x2="87511" y2="47596"/>
                        <a14:foregroundMark x1="85596" y1="48237" x2="85596" y2="48237"/>
                        <a14:foregroundMark x1="82071" y1="46795" x2="82071" y2="46795"/>
                        <a14:foregroundMark x1="82071" y1="46795" x2="82071" y2="46795"/>
                        <a14:foregroundMark x1="82855" y1="51923" x2="82855" y2="51923"/>
                        <a14:foregroundMark x1="85770" y1="58974" x2="85770" y2="58974"/>
                        <a14:foregroundMark x1="89861" y1="60417" x2="89861" y2="60417"/>
                        <a14:foregroundMark x1="91036" y1="43910" x2="91036" y2="43910"/>
                        <a14:foregroundMark x1="90470" y1="40385" x2="89861" y2="40385"/>
                        <a14:foregroundMark x1="4308" y1="49038" x2="4308" y2="49038"/>
                        <a14:foregroundMark x1="3133" y1="62660" x2="3133" y2="62660"/>
                        <a14:foregroundMark x1="12097" y1="88462" x2="12097" y2="8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84666"/>
            <a:ext cx="4343400" cy="11794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5533" y="1913466"/>
            <a:ext cx="100160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Одна </a:t>
            </a:r>
            <a:r>
              <a:rPr lang="ru-RU" sz="3600" b="1" dirty="0">
                <a:solidFill>
                  <a:srgbClr val="0070C0"/>
                </a:solidFill>
              </a:rPr>
              <a:t>из основных задач </a:t>
            </a:r>
            <a:r>
              <a:rPr lang="ru-RU" sz="3600" b="1" dirty="0">
                <a:solidFill>
                  <a:srgbClr val="FF0000"/>
                </a:solidFill>
              </a:rPr>
              <a:t>ФГОС ДО </a:t>
            </a:r>
            <a:r>
              <a:rPr lang="ru-RU" sz="3600" b="1" dirty="0">
                <a:solidFill>
                  <a:srgbClr val="0070C0"/>
                </a:solidFill>
              </a:rPr>
              <a:t>является</a:t>
            </a:r>
            <a:endParaRPr lang="ru-RU" sz="3600" dirty="0">
              <a:solidFill>
                <a:srgbClr val="0070C0"/>
              </a:solidFill>
            </a:endParaRPr>
          </a:p>
          <a:p>
            <a:r>
              <a:rPr lang="ru-RU" sz="3600" dirty="0"/>
              <a:t>       </a:t>
            </a:r>
            <a:r>
              <a:rPr lang="ru-RU" sz="3600" dirty="0">
                <a:solidFill>
                  <a:srgbClr val="7030A0"/>
                </a:solidFill>
              </a:rPr>
              <a:t>- </a:t>
            </a:r>
            <a:r>
              <a:rPr lang="ru-RU" sz="4000" b="1" dirty="0">
                <a:solidFill>
                  <a:srgbClr val="7030A0"/>
                </a:solidFill>
              </a:rPr>
              <a:t>охрана и укрепление физического и психического здоровья детей, в том числе их эмоционального благополучия.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" y="203608"/>
            <a:ext cx="2929467" cy="106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6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223" y1="43910" x2="6223" y2="43910"/>
                        <a14:foregroundMark x1="7006" y1="40385" x2="7006" y2="40385"/>
                        <a14:foregroundMark x1="8790" y1="31090" x2="8790" y2="31090"/>
                        <a14:foregroundMark x1="12663" y1="27404" x2="12663" y2="27404"/>
                        <a14:foregroundMark x1="12881" y1="45353" x2="12881" y2="45353"/>
                        <a14:foregroundMark x1="12489" y1="66186" x2="12489" y2="66186"/>
                        <a14:foregroundMark x1="13272" y1="67628" x2="13272" y2="67628"/>
                        <a14:foregroundMark x1="13272" y1="67628" x2="13272" y2="67628"/>
                        <a14:foregroundMark x1="13272" y1="68429" x2="10705" y2="75481"/>
                        <a14:foregroundMark x1="9530" y1="75481" x2="8573" y2="74840"/>
                        <a14:foregroundMark x1="6440" y1="69712" x2="6440" y2="69712"/>
                        <a14:foregroundMark x1="6440" y1="69712" x2="6440" y2="69712"/>
                        <a14:foregroundMark x1="6223" y1="64103" x2="5657" y2="61859"/>
                        <a14:foregroundMark x1="3916" y1="53205" x2="3916" y2="53205"/>
                        <a14:foregroundMark x1="3916" y1="49679" x2="4091" y2="46795"/>
                        <a14:foregroundMark x1="5657" y1="37500" x2="6440" y2="35256"/>
                        <a14:foregroundMark x1="8007" y1="27404" x2="8007" y2="27404"/>
                        <a14:foregroundMark x1="8399" y1="19551" x2="8399" y2="19551"/>
                        <a14:foregroundMark x1="8790" y1="18109" x2="8790" y2="18109"/>
                        <a14:foregroundMark x1="13664" y1="6571" x2="13664" y2="6571"/>
                        <a14:foregroundMark x1="14795" y1="7372" x2="15579" y2="7372"/>
                        <a14:foregroundMark x1="18146" y1="9455" x2="18146" y2="9455"/>
                        <a14:foregroundMark x1="18320" y1="10897" x2="18320" y2="13782"/>
                        <a14:foregroundMark x1="19669" y1="20994" x2="19669" y2="20994"/>
                        <a14:foregroundMark x1="2350" y1="36058" x2="2350" y2="36058"/>
                        <a14:foregroundMark x1="2350" y1="36058" x2="2350" y2="36058"/>
                        <a14:foregroundMark x1="5265" y1="28205" x2="5265" y2="28205"/>
                        <a14:foregroundMark x1="5657" y1="25962" x2="5657" y2="25962"/>
                        <a14:foregroundMark x1="7398" y1="56090" x2="7398" y2="56090"/>
                        <a14:foregroundMark x1="9182" y1="73397" x2="9922" y2="74840"/>
                        <a14:foregroundMark x1="11880" y1="79808" x2="11880" y2="79808"/>
                        <a14:foregroundMark x1="14621" y1="86378" x2="14621" y2="86378"/>
                        <a14:foregroundMark x1="17755" y1="91346" x2="16971" y2="91346"/>
                        <a14:foregroundMark x1="32550" y1="57532" x2="32550" y2="57532"/>
                        <a14:foregroundMark x1="13055" y1="57532" x2="13055" y2="57532"/>
                        <a14:foregroundMark x1="12881" y1="57532" x2="12881" y2="57532"/>
                        <a14:foregroundMark x1="10313" y1="48237" x2="10313" y2="48237"/>
                        <a14:foregroundMark x1="9748" y1="35256" x2="9748" y2="35256"/>
                        <a14:foregroundMark x1="13664" y1="33173" x2="13664" y2="33173"/>
                        <a14:foregroundMark x1="14056" y1="33974" x2="15970" y2="34615"/>
                        <a14:foregroundMark x1="15405" y1="35256" x2="15405" y2="35256"/>
                        <a14:foregroundMark x1="14056" y1="36699" x2="14056" y2="36699"/>
                        <a14:foregroundMark x1="13055" y1="39583" x2="11706" y2="43269"/>
                        <a14:foregroundMark x1="6223" y1="52564" x2="6223" y2="52564"/>
                        <a14:foregroundMark x1="6049" y1="56090" x2="6049" y2="56090"/>
                        <a14:foregroundMark x1="16971" y1="42468" x2="16971" y2="42468"/>
                        <a14:foregroundMark x1="16362" y1="31731" x2="16362" y2="31731"/>
                        <a14:foregroundMark x1="7224" y1="81250" x2="7224" y2="81250"/>
                        <a14:foregroundMark x1="17145" y1="74840" x2="17145" y2="74840"/>
                        <a14:foregroundMark x1="19495" y1="70513" x2="19495" y2="70513"/>
                        <a14:foregroundMark x1="34900" y1="59776" x2="34900" y2="59776"/>
                        <a14:foregroundMark x1="33159" y1="61859" x2="33159" y2="61859"/>
                        <a14:foregroundMark x1="31375" y1="62660" x2="31375" y2="62660"/>
                        <a14:foregroundMark x1="29025" y1="62660" x2="29025" y2="62660"/>
                        <a14:foregroundMark x1="9182" y1="84936" x2="9182" y2="84936"/>
                        <a14:foregroundMark x1="47389" y1="47596" x2="47389" y2="47596"/>
                        <a14:foregroundMark x1="47171" y1="46795" x2="47171" y2="46795"/>
                        <a14:foregroundMark x1="50870" y1="46154" x2="50870" y2="46154"/>
                        <a14:foregroundMark x1="49304" y1="59776" x2="49304" y2="59776"/>
                        <a14:foregroundMark x1="46780" y1="58974" x2="46780" y2="58974"/>
                        <a14:foregroundMark x1="52437" y1="55449" x2="52437" y2="55449"/>
                        <a14:foregroundMark x1="52611" y1="50481" x2="52611" y2="50481"/>
                        <a14:foregroundMark x1="47737" y1="69071" x2="47737" y2="69071"/>
                        <a14:foregroundMark x1="48129" y1="25962" x2="48129" y2="25962"/>
                        <a14:foregroundMark x1="52829" y1="24519" x2="52829" y2="24519"/>
                        <a14:foregroundMark x1="69800" y1="39583" x2="69800" y2="39583"/>
                        <a14:foregroundMark x1="67842" y1="43269" x2="67842" y2="43269"/>
                        <a14:foregroundMark x1="67842" y1="50481" x2="67842" y2="50481"/>
                        <a14:foregroundMark x1="67058" y1="25321" x2="67058" y2="25321"/>
                        <a14:foregroundMark x1="67842" y1="25321" x2="67842" y2="25321"/>
                        <a14:foregroundMark x1="89861" y1="19551" x2="89861" y2="19551"/>
                        <a14:foregroundMark x1="95126" y1="20192" x2="95126" y2="20192"/>
                        <a14:foregroundMark x1="97258" y1="41026" x2="97258" y2="41026"/>
                        <a14:foregroundMark x1="96301" y1="57532" x2="96301" y2="57532"/>
                        <a14:foregroundMark x1="95518" y1="69712" x2="95518" y2="69712"/>
                        <a14:foregroundMark x1="93951" y1="77724" x2="93951" y2="77724"/>
                        <a14:foregroundMark x1="91427" y1="84135" x2="90818" y2="85577"/>
                        <a14:foregroundMark x1="90078" y1="85577" x2="90078" y2="85577"/>
                        <a14:foregroundMark x1="90078" y1="85577" x2="90078" y2="85577"/>
                        <a14:foregroundMark x1="89295" y1="86378" x2="89295" y2="86378"/>
                        <a14:foregroundMark x1="92385" y1="71154" x2="92385" y2="71154"/>
                        <a14:foregroundMark x1="94560" y1="66186" x2="94560" y2="66186"/>
                        <a14:foregroundMark x1="96301" y1="59776" x2="96301" y2="59776"/>
                        <a14:foregroundMark x1="96867" y1="52564" x2="96867" y2="52564"/>
                        <a14:foregroundMark x1="96867" y1="42468" x2="96867" y2="42468"/>
                        <a14:foregroundMark x1="95518" y1="25321" x2="95518" y2="25321"/>
                        <a14:foregroundMark x1="95518" y1="24519" x2="93951" y2="24519"/>
                        <a14:foregroundMark x1="93777" y1="23878" x2="92602" y2="23077"/>
                        <a14:foregroundMark x1="91427" y1="21635" x2="91427" y2="21635"/>
                        <a14:foregroundMark x1="87511" y1="47596" x2="87511" y2="47596"/>
                        <a14:foregroundMark x1="85596" y1="48237" x2="85596" y2="48237"/>
                        <a14:foregroundMark x1="82071" y1="46795" x2="82071" y2="46795"/>
                        <a14:foregroundMark x1="82071" y1="46795" x2="82071" y2="46795"/>
                        <a14:foregroundMark x1="82855" y1="51923" x2="82855" y2="51923"/>
                        <a14:foregroundMark x1="85770" y1="58974" x2="85770" y2="58974"/>
                        <a14:foregroundMark x1="89861" y1="60417" x2="89861" y2="60417"/>
                        <a14:foregroundMark x1="91036" y1="43910" x2="91036" y2="43910"/>
                        <a14:foregroundMark x1="90470" y1="40385" x2="89861" y2="40385"/>
                        <a14:foregroundMark x1="4308" y1="49038" x2="4308" y2="49038"/>
                        <a14:foregroundMark x1="3133" y1="62660" x2="3133" y2="62660"/>
                        <a14:foregroundMark x1="12097" y1="88462" x2="12097" y2="8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84666"/>
            <a:ext cx="4343400" cy="11794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9001" y="482600"/>
            <a:ext cx="6028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70C0"/>
                </a:solidFill>
              </a:rPr>
              <a:t>Решение задачи ФГОС ДО в МДОУ №17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2509" y="1658035"/>
            <a:ext cx="658475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здоровьесберегающая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среда создана с учетом индивидуально-дифференцированного подхода.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учреждении функционируют физкультурная площадка, медицинский кабинет. </a:t>
            </a: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условия :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группе созданы 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Здоровячок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 нетрадиционным и </a:t>
            </a:r>
            <a:endParaRPr lang="ru-RU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физкультурным оборудованием</a:t>
            </a:r>
          </a:p>
          <a:p>
            <a:pPr marL="285750" indent="-285750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784" y="1568875"/>
            <a:ext cx="1892300" cy="2523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467" y="4435080"/>
            <a:ext cx="2709333" cy="203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03" y="1230825"/>
            <a:ext cx="2120900" cy="2827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155" y="4205996"/>
            <a:ext cx="3320224" cy="2490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9728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223" y1="43910" x2="6223" y2="43910"/>
                        <a14:foregroundMark x1="7006" y1="40385" x2="7006" y2="40385"/>
                        <a14:foregroundMark x1="8790" y1="31090" x2="8790" y2="31090"/>
                        <a14:foregroundMark x1="12663" y1="27404" x2="12663" y2="27404"/>
                        <a14:foregroundMark x1="12881" y1="45353" x2="12881" y2="45353"/>
                        <a14:foregroundMark x1="12489" y1="66186" x2="12489" y2="66186"/>
                        <a14:foregroundMark x1="13272" y1="67628" x2="13272" y2="67628"/>
                        <a14:foregroundMark x1="13272" y1="67628" x2="13272" y2="67628"/>
                        <a14:foregroundMark x1="13272" y1="68429" x2="10705" y2="75481"/>
                        <a14:foregroundMark x1="9530" y1="75481" x2="8573" y2="74840"/>
                        <a14:foregroundMark x1="6440" y1="69712" x2="6440" y2="69712"/>
                        <a14:foregroundMark x1="6440" y1="69712" x2="6440" y2="69712"/>
                        <a14:foregroundMark x1="6223" y1="64103" x2="5657" y2="61859"/>
                        <a14:foregroundMark x1="3916" y1="53205" x2="3916" y2="53205"/>
                        <a14:foregroundMark x1="3916" y1="49679" x2="4091" y2="46795"/>
                        <a14:foregroundMark x1="5657" y1="37500" x2="6440" y2="35256"/>
                        <a14:foregroundMark x1="8007" y1="27404" x2="8007" y2="27404"/>
                        <a14:foregroundMark x1="8399" y1="19551" x2="8399" y2="19551"/>
                        <a14:foregroundMark x1="8790" y1="18109" x2="8790" y2="18109"/>
                        <a14:foregroundMark x1="13664" y1="6571" x2="13664" y2="6571"/>
                        <a14:foregroundMark x1="14795" y1="7372" x2="15579" y2="7372"/>
                        <a14:foregroundMark x1="18146" y1="9455" x2="18146" y2="9455"/>
                        <a14:foregroundMark x1="18320" y1="10897" x2="18320" y2="13782"/>
                        <a14:foregroundMark x1="19669" y1="20994" x2="19669" y2="20994"/>
                        <a14:foregroundMark x1="2350" y1="36058" x2="2350" y2="36058"/>
                        <a14:foregroundMark x1="2350" y1="36058" x2="2350" y2="36058"/>
                        <a14:foregroundMark x1="5265" y1="28205" x2="5265" y2="28205"/>
                        <a14:foregroundMark x1="5657" y1="25962" x2="5657" y2="25962"/>
                        <a14:foregroundMark x1="7398" y1="56090" x2="7398" y2="56090"/>
                        <a14:foregroundMark x1="9182" y1="73397" x2="9922" y2="74840"/>
                        <a14:foregroundMark x1="11880" y1="79808" x2="11880" y2="79808"/>
                        <a14:foregroundMark x1="14621" y1="86378" x2="14621" y2="86378"/>
                        <a14:foregroundMark x1="17755" y1="91346" x2="16971" y2="91346"/>
                        <a14:foregroundMark x1="32550" y1="57532" x2="32550" y2="57532"/>
                        <a14:foregroundMark x1="13055" y1="57532" x2="13055" y2="57532"/>
                        <a14:foregroundMark x1="12881" y1="57532" x2="12881" y2="57532"/>
                        <a14:foregroundMark x1="10313" y1="48237" x2="10313" y2="48237"/>
                        <a14:foregroundMark x1="9748" y1="35256" x2="9748" y2="35256"/>
                        <a14:foregroundMark x1="13664" y1="33173" x2="13664" y2="33173"/>
                        <a14:foregroundMark x1="14056" y1="33974" x2="15970" y2="34615"/>
                        <a14:foregroundMark x1="15405" y1="35256" x2="15405" y2="35256"/>
                        <a14:foregroundMark x1="14056" y1="36699" x2="14056" y2="36699"/>
                        <a14:foregroundMark x1="13055" y1="39583" x2="11706" y2="43269"/>
                        <a14:foregroundMark x1="6223" y1="52564" x2="6223" y2="52564"/>
                        <a14:foregroundMark x1="6049" y1="56090" x2="6049" y2="56090"/>
                        <a14:foregroundMark x1="16971" y1="42468" x2="16971" y2="42468"/>
                        <a14:foregroundMark x1="16362" y1="31731" x2="16362" y2="31731"/>
                        <a14:foregroundMark x1="7224" y1="81250" x2="7224" y2="81250"/>
                        <a14:foregroundMark x1="17145" y1="74840" x2="17145" y2="74840"/>
                        <a14:foregroundMark x1="19495" y1="70513" x2="19495" y2="70513"/>
                        <a14:foregroundMark x1="34900" y1="59776" x2="34900" y2="59776"/>
                        <a14:foregroundMark x1="33159" y1="61859" x2="33159" y2="61859"/>
                        <a14:foregroundMark x1="31375" y1="62660" x2="31375" y2="62660"/>
                        <a14:foregroundMark x1="29025" y1="62660" x2="29025" y2="62660"/>
                        <a14:foregroundMark x1="9182" y1="84936" x2="9182" y2="84936"/>
                        <a14:foregroundMark x1="47389" y1="47596" x2="47389" y2="47596"/>
                        <a14:foregroundMark x1="47171" y1="46795" x2="47171" y2="46795"/>
                        <a14:foregroundMark x1="50870" y1="46154" x2="50870" y2="46154"/>
                        <a14:foregroundMark x1="49304" y1="59776" x2="49304" y2="59776"/>
                        <a14:foregroundMark x1="46780" y1="58974" x2="46780" y2="58974"/>
                        <a14:foregroundMark x1="52437" y1="55449" x2="52437" y2="55449"/>
                        <a14:foregroundMark x1="52611" y1="50481" x2="52611" y2="50481"/>
                        <a14:foregroundMark x1="47737" y1="69071" x2="47737" y2="69071"/>
                        <a14:foregroundMark x1="48129" y1="25962" x2="48129" y2="25962"/>
                        <a14:foregroundMark x1="52829" y1="24519" x2="52829" y2="24519"/>
                        <a14:foregroundMark x1="69800" y1="39583" x2="69800" y2="39583"/>
                        <a14:foregroundMark x1="67842" y1="43269" x2="67842" y2="43269"/>
                        <a14:foregroundMark x1="67842" y1="50481" x2="67842" y2="50481"/>
                        <a14:foregroundMark x1="67058" y1="25321" x2="67058" y2="25321"/>
                        <a14:foregroundMark x1="67842" y1="25321" x2="67842" y2="25321"/>
                        <a14:foregroundMark x1="89861" y1="19551" x2="89861" y2="19551"/>
                        <a14:foregroundMark x1="95126" y1="20192" x2="95126" y2="20192"/>
                        <a14:foregroundMark x1="97258" y1="41026" x2="97258" y2="41026"/>
                        <a14:foregroundMark x1="96301" y1="57532" x2="96301" y2="57532"/>
                        <a14:foregroundMark x1="95518" y1="69712" x2="95518" y2="69712"/>
                        <a14:foregroundMark x1="93951" y1="77724" x2="93951" y2="77724"/>
                        <a14:foregroundMark x1="91427" y1="84135" x2="90818" y2="85577"/>
                        <a14:foregroundMark x1="90078" y1="85577" x2="90078" y2="85577"/>
                        <a14:foregroundMark x1="90078" y1="85577" x2="90078" y2="85577"/>
                        <a14:foregroundMark x1="89295" y1="86378" x2="89295" y2="86378"/>
                        <a14:foregroundMark x1="92385" y1="71154" x2="92385" y2="71154"/>
                        <a14:foregroundMark x1="94560" y1="66186" x2="94560" y2="66186"/>
                        <a14:foregroundMark x1="96301" y1="59776" x2="96301" y2="59776"/>
                        <a14:foregroundMark x1="96867" y1="52564" x2="96867" y2="52564"/>
                        <a14:foregroundMark x1="96867" y1="42468" x2="96867" y2="42468"/>
                        <a14:foregroundMark x1="95518" y1="25321" x2="95518" y2="25321"/>
                        <a14:foregroundMark x1="95518" y1="24519" x2="93951" y2="24519"/>
                        <a14:foregroundMark x1="93777" y1="23878" x2="92602" y2="23077"/>
                        <a14:foregroundMark x1="91427" y1="21635" x2="91427" y2="21635"/>
                        <a14:foregroundMark x1="87511" y1="47596" x2="87511" y2="47596"/>
                        <a14:foregroundMark x1="85596" y1="48237" x2="85596" y2="48237"/>
                        <a14:foregroundMark x1="82071" y1="46795" x2="82071" y2="46795"/>
                        <a14:foregroundMark x1="82071" y1="46795" x2="82071" y2="46795"/>
                        <a14:foregroundMark x1="82855" y1="51923" x2="82855" y2="51923"/>
                        <a14:foregroundMark x1="85770" y1="58974" x2="85770" y2="58974"/>
                        <a14:foregroundMark x1="89861" y1="60417" x2="89861" y2="60417"/>
                        <a14:foregroundMark x1="91036" y1="43910" x2="91036" y2="43910"/>
                        <a14:foregroundMark x1="90470" y1="40385" x2="89861" y2="40385"/>
                        <a14:foregroundMark x1="4308" y1="49038" x2="4308" y2="49038"/>
                        <a14:foregroundMark x1="3133" y1="62660" x2="3133" y2="62660"/>
                        <a14:foregroundMark x1="12097" y1="88462" x2="12097" y2="8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00" y="220133"/>
            <a:ext cx="4343400" cy="117940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1799" y="507770"/>
            <a:ext cx="6747933" cy="1940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ДОУ используются следующие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технологии:</a:t>
            </a:r>
            <a:endParaRPr lang="ru-RU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физкультурно-оздоровительные технологии</a:t>
            </a:r>
            <a:endParaRPr lang="ru-RU" sz="2400" b="1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8" y="2498239"/>
            <a:ext cx="4089401" cy="3067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202266" y="5723006"/>
            <a:ext cx="3443047" cy="8551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Дыхательная гимнастика (с использованием оборудования)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1" y="3331633"/>
            <a:ext cx="4182531" cy="3136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6594090" y="2618939"/>
            <a:ext cx="2988733" cy="31326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«Воздушный футбол»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250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67" y="108208"/>
            <a:ext cx="4343400" cy="11794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555" y="2912533"/>
            <a:ext cx="3838223" cy="2878667"/>
          </a:xfrm>
          <a:prstGeom prst="rect">
            <a:avLst/>
          </a:prstGeom>
          <a:solidFill>
            <a:srgbClr val="FFC000"/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626100" y="2167467"/>
            <a:ext cx="3826933" cy="3132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Закаливание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57" y="439945"/>
            <a:ext cx="3598333" cy="2698750"/>
          </a:xfrm>
          <a:prstGeom prst="rect">
            <a:avLst/>
          </a:prstGeom>
          <a:solidFill>
            <a:schemeClr val="accent2"/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107725" y="3405791"/>
            <a:ext cx="3115733" cy="228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</a:t>
            </a:r>
            <a:r>
              <a:rPr lang="ru-RU" dirty="0" smtClean="0"/>
              <a:t>АМОМАССАЖ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8" y="3901488"/>
            <a:ext cx="3479799" cy="2609850"/>
          </a:xfrm>
          <a:prstGeom prst="rect">
            <a:avLst/>
          </a:prstGeom>
          <a:solidFill>
            <a:schemeClr val="accent2"/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658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67" y="108208"/>
            <a:ext cx="4343400" cy="11794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4933" y="1287617"/>
            <a:ext cx="6096000" cy="12034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обеспечивающие социально-психологическое здоровье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4266" y="202103"/>
            <a:ext cx="6096000" cy="9916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ДОУ используются следующие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технологии:</a:t>
            </a:r>
            <a:endParaRPr lang="ru-RU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59933" y="2707137"/>
            <a:ext cx="3843867" cy="389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Психогимнастика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58" y="1534504"/>
            <a:ext cx="234315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933" y="2326138"/>
            <a:ext cx="2562225" cy="3416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983" y="3312653"/>
            <a:ext cx="2406650" cy="3208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5" y="3682998"/>
            <a:ext cx="3403601" cy="2269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2720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67" y="108208"/>
            <a:ext cx="4343400" cy="11794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8067" y="829733"/>
            <a:ext cx="3759200" cy="397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Пальчиковая гимнастика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25733" y="5012267"/>
            <a:ext cx="3361267" cy="3640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Логоритмика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4" y="1803399"/>
            <a:ext cx="4854223" cy="3640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00" y="1410042"/>
            <a:ext cx="4639733" cy="347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9174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67" y="108208"/>
            <a:ext cx="4343400" cy="1179409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893466"/>
              </p:ext>
            </p:extLst>
          </p:nvPr>
        </p:nvGraphicFramePr>
        <p:xfrm>
          <a:off x="466876" y="1379821"/>
          <a:ext cx="8345713" cy="547817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{F2DE63D5-997A-4646-A377-4702673A728D}</a:tableStyleId>
              </a:tblPr>
              <a:tblGrid>
                <a:gridCol w="429379"/>
                <a:gridCol w="4148769"/>
                <a:gridCol w="1846089"/>
                <a:gridCol w="1921476"/>
              </a:tblGrid>
              <a:tr h="250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Ф.и</a:t>
                      </a:r>
                      <a:r>
                        <a:rPr lang="ru-RU" sz="900" dirty="0">
                          <a:effectLst/>
                        </a:rPr>
                        <a:t>. ребёнка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Возраст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Алина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6 лет </a:t>
                      </a:r>
                      <a:r>
                        <a:rPr lang="ru-RU" sz="900" dirty="0" smtClean="0">
                          <a:effectLst/>
                        </a:rPr>
                        <a:t>8 </a:t>
                      </a:r>
                      <a:r>
                        <a:rPr lang="ru-RU" sz="900" dirty="0">
                          <a:effectLst/>
                        </a:rPr>
                        <a:t>месяца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№ п\п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Параметры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Начало  года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Конец года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</a:tr>
              <a:tr h="1253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Семейный портрет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</a:tr>
              <a:tr h="1253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1.1.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Вредные привычки родителей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нет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нет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</a:tr>
              <a:tr h="1253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1.2.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Психологический климат семьи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Благополучный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Благополучный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</a:tr>
              <a:tr h="250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Общее состояний здоровья (заболевание в днях)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</a:tr>
              <a:tr h="1253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Группа здоровья(1-4)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</a:tr>
              <a:tr h="1253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Уровень физического развития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Гармоничное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Гармоничное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</a:tr>
              <a:tr h="5015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Уровень </a:t>
                      </a:r>
                      <a:r>
                        <a:rPr lang="ru-RU" sz="900" dirty="0" err="1">
                          <a:effectLst/>
                        </a:rPr>
                        <a:t>сформированности</a:t>
                      </a:r>
                      <a:r>
                        <a:rPr lang="ru-RU" sz="900" dirty="0">
                          <a:effectLst/>
                        </a:rPr>
                        <a:t> культурно-гигиенических </a:t>
                      </a:r>
                      <a:r>
                        <a:rPr lang="ru-RU" sz="900" dirty="0" smtClean="0">
                          <a:effectLst/>
                        </a:rPr>
                        <a:t>навыков(норма</a:t>
                      </a:r>
                      <a:r>
                        <a:rPr lang="ru-RU" sz="900" dirty="0">
                          <a:effectLst/>
                        </a:rPr>
                        <a:t>, ниже нормы, выше нормы)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Норма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Норма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</a:tr>
              <a:tr h="1253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Вредные привычки ребёнка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Нет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Нет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</a:tr>
              <a:tr h="250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Интересы и склонности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Изобразительная деятельность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Бальные танцы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</a:tr>
              <a:tr h="250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Уровень развития психофизических качеств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</a:tr>
              <a:tr h="1253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8.1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Быстрота Бег на 30 м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8,1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7,3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</a:tr>
              <a:tr h="8777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8.2.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Скоростно-силовые качества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Прыжок в длину с места(см)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Прыжок в высоту с места (см)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Метание мешочка левой рукой(м)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Метание мешочка правой рукой (м)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Метание набивного мяча (1 кг) из-за головы (см)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92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24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3,6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4,5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100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30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4,2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4,8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3,1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</a:tr>
              <a:tr h="250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8.3.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Выносливость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Скорость бега на 150 м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</a:tr>
              <a:tr h="3761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8.4.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Гибкость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Наклон туловища вперёд, стоя на гимнастической скамейке (см)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</a:tr>
              <a:tr h="3761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8.5.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Ловкость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Скорость бега на 10м,  обегая кегли (сек).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4,5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4,3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</a:tr>
              <a:tr h="3761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8.6.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Статическое равновесие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Удержание равновесия, стоя на одной ноге (сек)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35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42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</a:tr>
              <a:tr h="3761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8.7.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Координационные способности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Количество подбрасываний и ловли мяча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14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5" marR="29705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50686" y="385207"/>
            <a:ext cx="37906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«Карта здоровья»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25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67" y="108208"/>
            <a:ext cx="4343400" cy="11794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48733"/>
            <a:ext cx="77046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Модель двигательного режима детей </a:t>
            </a:r>
          </a:p>
          <a:p>
            <a:pPr algn="ctr"/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ДОУ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792200"/>
              </p:ext>
            </p:extLst>
          </p:nvPr>
        </p:nvGraphicFramePr>
        <p:xfrm>
          <a:off x="297874" y="1525951"/>
          <a:ext cx="10820399" cy="5247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5659"/>
                <a:gridCol w="4284940"/>
                <a:gridCol w="3314700"/>
                <a:gridCol w="27051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 п</a:t>
                      </a:r>
                      <a:r>
                        <a:rPr lang="en-US" dirty="0" smtClean="0"/>
                        <a:t>/</a:t>
                      </a:r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</a:t>
                      </a:r>
                      <a:r>
                        <a:rPr lang="ru-RU" baseline="0" dirty="0" smtClean="0"/>
                        <a:t> двигательной активности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Время проведения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Кратность проведения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Утренняя  гимнастика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5-8 мин.</a:t>
                      </a:r>
                      <a:r>
                        <a:rPr lang="ru-RU" sz="1400" baseline="0" dirty="0" smtClean="0"/>
                        <a:t> младший возраст</a:t>
                      </a:r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10 - 12 мин. старший возраст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Ежедневно 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Индивидуальная  работа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7-10 мин.</a:t>
                      </a:r>
                      <a:r>
                        <a:rPr lang="ru-RU" sz="1400" baseline="0" dirty="0" smtClean="0"/>
                        <a:t> младший возраст</a:t>
                      </a:r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12 - 15 мин. старший возраст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Ежедневно 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Физминутки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5-7 минут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Ежедневно </a:t>
                      </a:r>
                    </a:p>
                    <a:p>
                      <a:pPr algn="ctr"/>
                      <a:r>
                        <a:rPr lang="ru-RU" sz="1400" dirty="0" smtClean="0"/>
                        <a:t>(в середине каждого занятия)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Подвижные  и спортивные игры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15-20 минут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Ежедневно 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Гимнастика  после сна и прохождение по «тропе здоровья»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5-7 минут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Ежедневно 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Спортивные  досуги и праздники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не</a:t>
                      </a:r>
                      <a:r>
                        <a:rPr lang="ru-RU" sz="1400" baseline="0" dirty="0" smtClean="0"/>
                        <a:t> более 30 мин. младший возраст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не более 50 мин. старший возраст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раз в месяц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Музыкальные  занятия.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</a:t>
                      </a:r>
                      <a:r>
                        <a:rPr lang="ru-RU" sz="1400" baseline="0" dirty="0" smtClean="0"/>
                        <a:t> мин. младший возраст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30 мин. старший возраст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раза в неделю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8.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Физкультурные  занятия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15-20 мин. младший возраст</a:t>
                      </a:r>
                    </a:p>
                    <a:p>
                      <a:pPr algn="ctr"/>
                      <a:r>
                        <a:rPr lang="ru-RU" sz="1400" dirty="0" smtClean="0"/>
                        <a:t>25-30 мин. старший возраст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раза в неделю в помещении</a:t>
                      </a:r>
                      <a:r>
                        <a:rPr lang="ru-RU" sz="1400" baseline="0" dirty="0" smtClean="0"/>
                        <a:t> и 1 раз в неделю на прогулке 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68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297</TotalTime>
  <Words>609</Words>
  <Application>Microsoft Office PowerPoint</Application>
  <PresentationFormat>Произвольный</PresentationFormat>
  <Paragraphs>214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АП</cp:lastModifiedBy>
  <cp:revision>29</cp:revision>
  <dcterms:created xsi:type="dcterms:W3CDTF">2016-08-17T11:21:02Z</dcterms:created>
  <dcterms:modified xsi:type="dcterms:W3CDTF">2016-08-24T01:11:20Z</dcterms:modified>
</cp:coreProperties>
</file>